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4"/>
    <p:sldMasterId id="2147483780" r:id="rId5"/>
    <p:sldMasterId id="2147483792" r:id="rId6"/>
  </p:sldMasterIdLst>
  <p:notesMasterIdLst>
    <p:notesMasterId r:id="rId32"/>
  </p:notesMasterIdLst>
  <p:handoutMasterIdLst>
    <p:handoutMasterId r:id="rId33"/>
  </p:handoutMasterIdLst>
  <p:sldIdLst>
    <p:sldId id="256" r:id="rId7"/>
    <p:sldId id="260" r:id="rId8"/>
    <p:sldId id="262" r:id="rId9"/>
    <p:sldId id="263" r:id="rId10"/>
    <p:sldId id="313" r:id="rId11"/>
    <p:sldId id="293" r:id="rId12"/>
    <p:sldId id="302" r:id="rId13"/>
    <p:sldId id="268" r:id="rId14"/>
    <p:sldId id="288" r:id="rId15"/>
    <p:sldId id="289" r:id="rId16"/>
    <p:sldId id="305" r:id="rId17"/>
    <p:sldId id="303" r:id="rId18"/>
    <p:sldId id="309" r:id="rId19"/>
    <p:sldId id="307" r:id="rId20"/>
    <p:sldId id="318" r:id="rId21"/>
    <p:sldId id="301" r:id="rId22"/>
    <p:sldId id="308" r:id="rId23"/>
    <p:sldId id="320" r:id="rId24"/>
    <p:sldId id="321" r:id="rId25"/>
    <p:sldId id="316" r:id="rId26"/>
    <p:sldId id="314" r:id="rId27"/>
    <p:sldId id="317" r:id="rId28"/>
    <p:sldId id="310" r:id="rId29"/>
    <p:sldId id="306" r:id="rId30"/>
    <p:sldId id="280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ホリ　ケンタ" initials="ホ" lastIdx="1" clrIdx="0">
    <p:extLst>
      <p:ext uri="{19B8F6BF-5375-455C-9EA6-DF929625EA0E}">
        <p15:presenceInfo xmlns:p15="http://schemas.microsoft.com/office/powerpoint/2012/main" userId="S::a81306@st.takushoku-u.ac.jp::77ea61e3-401b-4647-b91b-1f3ebcc5097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2672D3-DA82-2A13-FB1D-7447DFB0B41D}" v="317" dt="2020-09-03T06:22:45.140"/>
    <p1510:client id="{313BC4B4-C032-AD01-3E09-4C0A0CD2B180}" v="1569" dt="2020-09-03T10:07:54.442"/>
    <p1510:client id="{4349B8F6-2098-DC34-4D3E-6CA721EF312E}" v="12" dt="2020-09-02T13:01:48.786"/>
    <p1510:client id="{7307B352-0C46-8A5F-D025-2D9C14359165}" v="1382" dt="2020-09-03T07:12:24.135"/>
    <p1510:client id="{78CE7D4D-C463-4307-AFEF-B20AFA08702E}" v="2325" dt="2020-09-03T11:55:35.425"/>
    <p1510:client id="{7B11693A-95F7-43D8-8540-AB3C806F2B6C}" v="1768" dt="2020-09-03T11:53:47.880"/>
    <p1510:client id="{93A881F1-8E70-E53D-0DD2-21E65A757B9A}" v="125" dt="2020-09-03T02:57:11.986"/>
    <p1510:client id="{E4A36876-2CEC-8E07-373B-705BEEC4687D}" v="321" vWet="322" dt="2020-09-03T11:55:24.440"/>
    <p1510:client id="{E5ABF1D1-6B57-DDE7-1F2C-02C415696256}" v="2373" dt="2020-09-02T12:59:57.860"/>
    <p1510:client id="{EB745563-548C-11B3-966B-73CDD771EA85}" v="2" dt="2020-09-02T14:48:19.595"/>
    <p1510:client id="{F11F5C32-50F8-60E0-B9F8-3FE7BA52715B}" v="193" dt="2020-09-03T05:48:31.316"/>
    <p1510:client id="{F26D560B-D594-F1DF-1C74-166867D39288}" v="36" dt="2020-09-02T13:13:32.7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commentAuthors" Target="commentAuthor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053D13-7873-4532-9C6D-61DD24AC01B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B9FF94B-208E-4A14-B7B8-75F363D02E92}">
      <dgm:prSet phldrT="[テキスト]"/>
      <dgm:spPr/>
      <dgm:t>
        <a:bodyPr/>
        <a:lstStyle/>
        <a:p>
          <a:r>
            <a:rPr lang="ja-JP" altLang="en-US">
              <a:ea typeface="ＭＳ Ｐゴシック"/>
              <a:cs typeface="Calibri"/>
            </a:rPr>
            <a:t>ちょい足しレシピ</a:t>
          </a:r>
          <a:endParaRPr kumimoji="1" lang="ja-JP" altLang="en-US"/>
        </a:p>
      </dgm:t>
    </dgm:pt>
    <dgm:pt modelId="{E677582B-26A0-4481-AEAC-FAC3F4F0A9AB}" type="parTrans" cxnId="{7BAC6D18-8812-48C0-B11B-81E8E6DB86A0}">
      <dgm:prSet/>
      <dgm:spPr/>
      <dgm:t>
        <a:bodyPr/>
        <a:lstStyle/>
        <a:p>
          <a:endParaRPr kumimoji="1" lang="ja-JP" altLang="en-US"/>
        </a:p>
      </dgm:t>
    </dgm:pt>
    <dgm:pt modelId="{702C436C-7B21-4B6B-A388-B7E222A17CB3}" type="sibTrans" cxnId="{7BAC6D18-8812-48C0-B11B-81E8E6DB86A0}">
      <dgm:prSet/>
      <dgm:spPr/>
      <dgm:t>
        <a:bodyPr/>
        <a:lstStyle/>
        <a:p>
          <a:endParaRPr kumimoji="1" lang="ja-JP" altLang="en-US"/>
        </a:p>
      </dgm:t>
    </dgm:pt>
    <dgm:pt modelId="{3D75FB31-45D8-457D-8641-1FAEFBEE24DF}">
      <dgm:prSet phldrT="[テキスト]"/>
      <dgm:spPr/>
      <dgm:t>
        <a:bodyPr/>
        <a:lstStyle/>
        <a:p>
          <a:r>
            <a:rPr kumimoji="1" lang="ja-JP" altLang="en-US"/>
            <a:t>別の料理にならない</a:t>
          </a:r>
        </a:p>
      </dgm:t>
    </dgm:pt>
    <dgm:pt modelId="{2C6B8D1A-A70E-4298-A040-1B4113FDB12B}" type="parTrans" cxnId="{FC408949-6DE7-4D2D-B169-43587A3B4CFE}">
      <dgm:prSet/>
      <dgm:spPr/>
      <dgm:t>
        <a:bodyPr/>
        <a:lstStyle/>
        <a:p>
          <a:endParaRPr kumimoji="1" lang="ja-JP" altLang="en-US"/>
        </a:p>
      </dgm:t>
    </dgm:pt>
    <dgm:pt modelId="{00FD181A-CDEC-4D82-B8D9-91A725B5BFF8}" type="sibTrans" cxnId="{FC408949-6DE7-4D2D-B169-43587A3B4CFE}">
      <dgm:prSet/>
      <dgm:spPr/>
      <dgm:t>
        <a:bodyPr/>
        <a:lstStyle/>
        <a:p>
          <a:endParaRPr kumimoji="1" lang="ja-JP" altLang="en-US"/>
        </a:p>
      </dgm:t>
    </dgm:pt>
    <dgm:pt modelId="{3D136FF1-6D0C-4908-8FA6-C13765523242}">
      <dgm:prSet phldrT="[テキスト]"/>
      <dgm:spPr/>
      <dgm:t>
        <a:bodyPr/>
        <a:lstStyle/>
        <a:p>
          <a:r>
            <a:rPr kumimoji="1" lang="en-US" altLang="ja-JP"/>
            <a:t>1</a:t>
          </a:r>
          <a:r>
            <a:rPr kumimoji="1" lang="ja-JP" altLang="en-US"/>
            <a:t>人で食べる</a:t>
          </a:r>
        </a:p>
      </dgm:t>
    </dgm:pt>
    <dgm:pt modelId="{F94366F7-C0BF-4649-9643-4C65CC898FAD}" type="parTrans" cxnId="{EF093C7E-18D7-4DD6-BA8B-DA4D239D4E73}">
      <dgm:prSet/>
      <dgm:spPr/>
      <dgm:t>
        <a:bodyPr/>
        <a:lstStyle/>
        <a:p>
          <a:endParaRPr kumimoji="1" lang="ja-JP" altLang="en-US"/>
        </a:p>
      </dgm:t>
    </dgm:pt>
    <dgm:pt modelId="{BEE260A0-DB51-4115-B867-EBDD9F5A5A1C}" type="sibTrans" cxnId="{EF093C7E-18D7-4DD6-BA8B-DA4D239D4E73}">
      <dgm:prSet/>
      <dgm:spPr/>
      <dgm:t>
        <a:bodyPr/>
        <a:lstStyle/>
        <a:p>
          <a:endParaRPr kumimoji="1" lang="ja-JP" altLang="en-US"/>
        </a:p>
      </dgm:t>
    </dgm:pt>
    <dgm:pt modelId="{23D07884-92D2-44C8-B432-E33904BD2EE1}">
      <dgm:prSet phldrT="[テキスト]"/>
      <dgm:spPr/>
      <dgm:t>
        <a:bodyPr/>
        <a:lstStyle/>
        <a:p>
          <a:r>
            <a:rPr kumimoji="1" lang="ja-JP" altLang="en-US"/>
            <a:t>大胆レシピ</a:t>
          </a:r>
        </a:p>
      </dgm:t>
    </dgm:pt>
    <dgm:pt modelId="{48760590-CE4A-40A0-AF0D-3D603558556A}" type="parTrans" cxnId="{4593DBC0-931E-4F03-91AF-6C7854D74B61}">
      <dgm:prSet/>
      <dgm:spPr/>
      <dgm:t>
        <a:bodyPr/>
        <a:lstStyle/>
        <a:p>
          <a:endParaRPr kumimoji="1" lang="ja-JP" altLang="en-US"/>
        </a:p>
      </dgm:t>
    </dgm:pt>
    <dgm:pt modelId="{8E3419B9-1F74-453A-A5D4-BF31FE14920A}" type="sibTrans" cxnId="{4593DBC0-931E-4F03-91AF-6C7854D74B61}">
      <dgm:prSet/>
      <dgm:spPr/>
      <dgm:t>
        <a:bodyPr/>
        <a:lstStyle/>
        <a:p>
          <a:endParaRPr kumimoji="1" lang="ja-JP" altLang="en-US"/>
        </a:p>
      </dgm:t>
    </dgm:pt>
    <dgm:pt modelId="{118E06BD-318A-42D1-A4AB-F05814A76C9F}">
      <dgm:prSet phldrT="[テキスト]"/>
      <dgm:spPr/>
      <dgm:t>
        <a:bodyPr/>
        <a:lstStyle/>
        <a:p>
          <a:r>
            <a:rPr kumimoji="1" lang="ja-JP" altLang="en-US"/>
            <a:t>別の料理になる</a:t>
          </a:r>
        </a:p>
      </dgm:t>
    </dgm:pt>
    <dgm:pt modelId="{3D533298-460C-4A80-A727-6712287ABDF8}" type="parTrans" cxnId="{7C9C6CD9-C769-4626-A638-5912EC150900}">
      <dgm:prSet/>
      <dgm:spPr/>
      <dgm:t>
        <a:bodyPr/>
        <a:lstStyle/>
        <a:p>
          <a:endParaRPr kumimoji="1" lang="ja-JP" altLang="en-US"/>
        </a:p>
      </dgm:t>
    </dgm:pt>
    <dgm:pt modelId="{D392EC8B-9A40-47E1-9A84-597A77613AB5}" type="sibTrans" cxnId="{7C9C6CD9-C769-4626-A638-5912EC150900}">
      <dgm:prSet/>
      <dgm:spPr/>
      <dgm:t>
        <a:bodyPr/>
        <a:lstStyle/>
        <a:p>
          <a:endParaRPr kumimoji="1" lang="ja-JP" altLang="en-US"/>
        </a:p>
      </dgm:t>
    </dgm:pt>
    <dgm:pt modelId="{94198CBA-26B7-4D4B-AE85-FFDBFCAAD330}">
      <dgm:prSet phldrT="[テキスト]"/>
      <dgm:spPr/>
      <dgm:t>
        <a:bodyPr/>
        <a:lstStyle/>
        <a:p>
          <a:r>
            <a:rPr kumimoji="1" lang="ja-JP" altLang="en-US"/>
            <a:t>みんなで食べる</a:t>
          </a:r>
        </a:p>
      </dgm:t>
    </dgm:pt>
    <dgm:pt modelId="{A3B47AFF-B4BA-4CAD-AC4C-70DD13DC4688}" type="parTrans" cxnId="{6922D395-2953-43AF-919E-A6AE0C7E5636}">
      <dgm:prSet/>
      <dgm:spPr/>
      <dgm:t>
        <a:bodyPr/>
        <a:lstStyle/>
        <a:p>
          <a:endParaRPr kumimoji="1" lang="ja-JP" altLang="en-US"/>
        </a:p>
      </dgm:t>
    </dgm:pt>
    <dgm:pt modelId="{45A48803-96E7-4479-8811-A29259C6ABE8}" type="sibTrans" cxnId="{6922D395-2953-43AF-919E-A6AE0C7E5636}">
      <dgm:prSet/>
      <dgm:spPr/>
      <dgm:t>
        <a:bodyPr/>
        <a:lstStyle/>
        <a:p>
          <a:endParaRPr kumimoji="1" lang="ja-JP" altLang="en-US"/>
        </a:p>
      </dgm:t>
    </dgm:pt>
    <dgm:pt modelId="{0E1ADEA5-508E-4D48-BBBE-28ACD69D7112}">
      <dgm:prSet phldrT="[テキスト]"/>
      <dgm:spPr/>
      <dgm:t>
        <a:bodyPr/>
        <a:lstStyle/>
        <a:p>
          <a:r>
            <a:rPr kumimoji="1" lang="ja-JP" altLang="en-US"/>
            <a:t>味の変化を楽しむ</a:t>
          </a:r>
        </a:p>
      </dgm:t>
    </dgm:pt>
    <dgm:pt modelId="{65D215FB-3148-4384-93F2-1B2D7B209CDD}" type="parTrans" cxnId="{15D0D801-E90F-4179-B6F4-26BB04E3B50A}">
      <dgm:prSet/>
      <dgm:spPr/>
      <dgm:t>
        <a:bodyPr/>
        <a:lstStyle/>
        <a:p>
          <a:endParaRPr kumimoji="1" lang="ja-JP" altLang="en-US"/>
        </a:p>
      </dgm:t>
    </dgm:pt>
    <dgm:pt modelId="{C5727B26-45E8-488D-920E-569A97AE73E4}" type="sibTrans" cxnId="{15D0D801-E90F-4179-B6F4-26BB04E3B50A}">
      <dgm:prSet/>
      <dgm:spPr/>
      <dgm:t>
        <a:bodyPr/>
        <a:lstStyle/>
        <a:p>
          <a:endParaRPr kumimoji="1" lang="ja-JP" altLang="en-US"/>
        </a:p>
      </dgm:t>
    </dgm:pt>
    <dgm:pt modelId="{0A33A2B8-B256-47A5-A066-F784B557CE06}">
      <dgm:prSet phldr="0"/>
      <dgm:spPr/>
      <dgm:t>
        <a:bodyPr/>
        <a:lstStyle/>
        <a:p>
          <a:r>
            <a:rPr kumimoji="1" lang="ja-JP" altLang="en-US">
              <a:latin typeface="Calibri Light" panose="020F0302020204030204"/>
            </a:rPr>
            <a:t>見た目のインパクトが強い</a:t>
          </a:r>
        </a:p>
      </dgm:t>
    </dgm:pt>
    <dgm:pt modelId="{CFA77820-E0B4-4D55-BA0B-1DAA5D0385F7}" type="parTrans" cxnId="{FB294636-A896-4E1E-9432-7EC70251094F}">
      <dgm:prSet/>
      <dgm:spPr/>
      <dgm:t>
        <a:bodyPr/>
        <a:lstStyle/>
        <a:p>
          <a:endParaRPr kumimoji="1" lang="ja-JP" altLang="en-US"/>
        </a:p>
      </dgm:t>
    </dgm:pt>
    <dgm:pt modelId="{709479BE-A046-4867-B665-EBCB77343AF3}" type="sibTrans" cxnId="{FB294636-A896-4E1E-9432-7EC70251094F}">
      <dgm:prSet/>
      <dgm:spPr/>
      <dgm:t>
        <a:bodyPr/>
        <a:lstStyle/>
        <a:p>
          <a:endParaRPr kumimoji="1" lang="ja-JP" altLang="en-US"/>
        </a:p>
      </dgm:t>
    </dgm:pt>
    <dgm:pt modelId="{2AE0F9F6-7B1F-436F-8B19-55527EFB60CE}" type="pres">
      <dgm:prSet presAssocID="{D4053D13-7873-4532-9C6D-61DD24AC01B1}" presName="Name0" presStyleCnt="0">
        <dgm:presLayoutVars>
          <dgm:dir/>
          <dgm:animLvl val="lvl"/>
          <dgm:resizeHandles val="exact"/>
        </dgm:presLayoutVars>
      </dgm:prSet>
      <dgm:spPr/>
    </dgm:pt>
    <dgm:pt modelId="{D6E1A475-78C7-4DE8-A6EA-D22A6DF93396}" type="pres">
      <dgm:prSet presAssocID="{7B9FF94B-208E-4A14-B7B8-75F363D02E92}" presName="composite" presStyleCnt="0"/>
      <dgm:spPr/>
    </dgm:pt>
    <dgm:pt modelId="{00A680D4-60E2-4BD6-87D5-BAD32DC6ECA8}" type="pres">
      <dgm:prSet presAssocID="{7B9FF94B-208E-4A14-B7B8-75F363D02E92}" presName="parTx" presStyleLbl="alignNode1" presStyleIdx="0" presStyleCnt="2" custScaleX="107580">
        <dgm:presLayoutVars>
          <dgm:chMax val="0"/>
          <dgm:chPref val="0"/>
          <dgm:bulletEnabled val="1"/>
        </dgm:presLayoutVars>
      </dgm:prSet>
      <dgm:spPr/>
    </dgm:pt>
    <dgm:pt modelId="{0DB48190-1390-47CE-809C-72437A7DEC4C}" type="pres">
      <dgm:prSet presAssocID="{7B9FF94B-208E-4A14-B7B8-75F363D02E92}" presName="desTx" presStyleLbl="alignAccFollowNode1" presStyleIdx="0" presStyleCnt="2" custScaleX="107580">
        <dgm:presLayoutVars>
          <dgm:bulletEnabled val="1"/>
        </dgm:presLayoutVars>
      </dgm:prSet>
      <dgm:spPr/>
    </dgm:pt>
    <dgm:pt modelId="{5455E6F6-28E7-4428-BE2A-B58542139458}" type="pres">
      <dgm:prSet presAssocID="{702C436C-7B21-4B6B-A388-B7E222A17CB3}" presName="space" presStyleCnt="0"/>
      <dgm:spPr/>
    </dgm:pt>
    <dgm:pt modelId="{64224B5F-34C6-4C85-BD6F-A1F2ECE0AD14}" type="pres">
      <dgm:prSet presAssocID="{23D07884-92D2-44C8-B432-E33904BD2EE1}" presName="composite" presStyleCnt="0"/>
      <dgm:spPr/>
    </dgm:pt>
    <dgm:pt modelId="{E65C6A99-1D5C-4A46-9094-73B7AED57609}" type="pres">
      <dgm:prSet presAssocID="{23D07884-92D2-44C8-B432-E33904BD2EE1}" presName="parTx" presStyleLbl="alignNode1" presStyleIdx="1" presStyleCnt="2" custScaleX="107580">
        <dgm:presLayoutVars>
          <dgm:chMax val="0"/>
          <dgm:chPref val="0"/>
          <dgm:bulletEnabled val="1"/>
        </dgm:presLayoutVars>
      </dgm:prSet>
      <dgm:spPr/>
    </dgm:pt>
    <dgm:pt modelId="{1357D643-A994-4150-85DF-CBCC5E814EC7}" type="pres">
      <dgm:prSet presAssocID="{23D07884-92D2-44C8-B432-E33904BD2EE1}" presName="desTx" presStyleLbl="alignAccFollowNode1" presStyleIdx="1" presStyleCnt="2" custScaleX="107580">
        <dgm:presLayoutVars>
          <dgm:bulletEnabled val="1"/>
        </dgm:presLayoutVars>
      </dgm:prSet>
      <dgm:spPr/>
    </dgm:pt>
  </dgm:ptLst>
  <dgm:cxnLst>
    <dgm:cxn modelId="{15D0D801-E90F-4179-B6F4-26BB04E3B50A}" srcId="{7B9FF94B-208E-4A14-B7B8-75F363D02E92}" destId="{0E1ADEA5-508E-4D48-BBBE-28ACD69D7112}" srcOrd="2" destOrd="0" parTransId="{65D215FB-3148-4384-93F2-1B2D7B209CDD}" sibTransId="{C5727B26-45E8-488D-920E-569A97AE73E4}"/>
    <dgm:cxn modelId="{48DC6602-63FF-4C11-8A48-C6C1B0DFA46D}" type="presOf" srcId="{94198CBA-26B7-4D4B-AE85-FFDBFCAAD330}" destId="{1357D643-A994-4150-85DF-CBCC5E814EC7}" srcOrd="0" destOrd="1" presId="urn:microsoft.com/office/officeart/2005/8/layout/hList1"/>
    <dgm:cxn modelId="{3BC83406-E4C6-4DBB-922F-5BCFA66242F1}" type="presOf" srcId="{3D75FB31-45D8-457D-8641-1FAEFBEE24DF}" destId="{0DB48190-1390-47CE-809C-72437A7DEC4C}" srcOrd="0" destOrd="0" presId="urn:microsoft.com/office/officeart/2005/8/layout/hList1"/>
    <dgm:cxn modelId="{7BAC6D18-8812-48C0-B11B-81E8E6DB86A0}" srcId="{D4053D13-7873-4532-9C6D-61DD24AC01B1}" destId="{7B9FF94B-208E-4A14-B7B8-75F363D02E92}" srcOrd="0" destOrd="0" parTransId="{E677582B-26A0-4481-AEAC-FAC3F4F0A9AB}" sibTransId="{702C436C-7B21-4B6B-A388-B7E222A17CB3}"/>
    <dgm:cxn modelId="{3F19892D-E888-422C-84A2-A011A2385BB2}" type="presOf" srcId="{D4053D13-7873-4532-9C6D-61DD24AC01B1}" destId="{2AE0F9F6-7B1F-436F-8B19-55527EFB60CE}" srcOrd="0" destOrd="0" presId="urn:microsoft.com/office/officeart/2005/8/layout/hList1"/>
    <dgm:cxn modelId="{B6E02634-A9CA-48F3-8874-259C9DD73B8C}" type="presOf" srcId="{0A33A2B8-B256-47A5-A066-F784B557CE06}" destId="{1357D643-A994-4150-85DF-CBCC5E814EC7}" srcOrd="0" destOrd="2" presId="urn:microsoft.com/office/officeart/2005/8/layout/hList1"/>
    <dgm:cxn modelId="{FB294636-A896-4E1E-9432-7EC70251094F}" srcId="{23D07884-92D2-44C8-B432-E33904BD2EE1}" destId="{0A33A2B8-B256-47A5-A066-F784B557CE06}" srcOrd="2" destOrd="0" parTransId="{CFA77820-E0B4-4D55-BA0B-1DAA5D0385F7}" sibTransId="{709479BE-A046-4867-B665-EBCB77343AF3}"/>
    <dgm:cxn modelId="{FC408949-6DE7-4D2D-B169-43587A3B4CFE}" srcId="{7B9FF94B-208E-4A14-B7B8-75F363D02E92}" destId="{3D75FB31-45D8-457D-8641-1FAEFBEE24DF}" srcOrd="0" destOrd="0" parTransId="{2C6B8D1A-A70E-4298-A040-1B4113FDB12B}" sibTransId="{00FD181A-CDEC-4D82-B8D9-91A725B5BFF8}"/>
    <dgm:cxn modelId="{75D0B756-6F78-4C34-9644-E254CE75D9F9}" type="presOf" srcId="{3D136FF1-6D0C-4908-8FA6-C13765523242}" destId="{0DB48190-1390-47CE-809C-72437A7DEC4C}" srcOrd="0" destOrd="1" presId="urn:microsoft.com/office/officeart/2005/8/layout/hList1"/>
    <dgm:cxn modelId="{EF093C7E-18D7-4DD6-BA8B-DA4D239D4E73}" srcId="{7B9FF94B-208E-4A14-B7B8-75F363D02E92}" destId="{3D136FF1-6D0C-4908-8FA6-C13765523242}" srcOrd="1" destOrd="0" parTransId="{F94366F7-C0BF-4649-9643-4C65CC898FAD}" sibTransId="{BEE260A0-DB51-4115-B867-EBDD9F5A5A1C}"/>
    <dgm:cxn modelId="{6922D395-2953-43AF-919E-A6AE0C7E5636}" srcId="{23D07884-92D2-44C8-B432-E33904BD2EE1}" destId="{94198CBA-26B7-4D4B-AE85-FFDBFCAAD330}" srcOrd="1" destOrd="0" parTransId="{A3B47AFF-B4BA-4CAD-AC4C-70DD13DC4688}" sibTransId="{45A48803-96E7-4479-8811-A29259C6ABE8}"/>
    <dgm:cxn modelId="{4EBFA6A1-0DF2-423B-9F5F-46B260E765E3}" type="presOf" srcId="{23D07884-92D2-44C8-B432-E33904BD2EE1}" destId="{E65C6A99-1D5C-4A46-9094-73B7AED57609}" srcOrd="0" destOrd="0" presId="urn:microsoft.com/office/officeart/2005/8/layout/hList1"/>
    <dgm:cxn modelId="{848CE5A7-AC94-4C1E-A00B-4E8D7F13058E}" type="presOf" srcId="{7B9FF94B-208E-4A14-B7B8-75F363D02E92}" destId="{00A680D4-60E2-4BD6-87D5-BAD32DC6ECA8}" srcOrd="0" destOrd="0" presId="urn:microsoft.com/office/officeart/2005/8/layout/hList1"/>
    <dgm:cxn modelId="{48DD9BBC-3E65-4E0F-842C-FD6D9FB4A5E6}" type="presOf" srcId="{0E1ADEA5-508E-4D48-BBBE-28ACD69D7112}" destId="{0DB48190-1390-47CE-809C-72437A7DEC4C}" srcOrd="0" destOrd="2" presId="urn:microsoft.com/office/officeart/2005/8/layout/hList1"/>
    <dgm:cxn modelId="{4593DBC0-931E-4F03-91AF-6C7854D74B61}" srcId="{D4053D13-7873-4532-9C6D-61DD24AC01B1}" destId="{23D07884-92D2-44C8-B432-E33904BD2EE1}" srcOrd="1" destOrd="0" parTransId="{48760590-CE4A-40A0-AF0D-3D603558556A}" sibTransId="{8E3419B9-1F74-453A-A5D4-BF31FE14920A}"/>
    <dgm:cxn modelId="{7C9C6CD9-C769-4626-A638-5912EC150900}" srcId="{23D07884-92D2-44C8-B432-E33904BD2EE1}" destId="{118E06BD-318A-42D1-A4AB-F05814A76C9F}" srcOrd="0" destOrd="0" parTransId="{3D533298-460C-4A80-A727-6712287ABDF8}" sibTransId="{D392EC8B-9A40-47E1-9A84-597A77613AB5}"/>
    <dgm:cxn modelId="{5267D4FD-F3AC-4755-86F7-AC80DB7F95F8}" type="presOf" srcId="{118E06BD-318A-42D1-A4AB-F05814A76C9F}" destId="{1357D643-A994-4150-85DF-CBCC5E814EC7}" srcOrd="0" destOrd="0" presId="urn:microsoft.com/office/officeart/2005/8/layout/hList1"/>
    <dgm:cxn modelId="{0FB81542-53E3-4AFC-8DA0-543D13F14FCE}" type="presParOf" srcId="{2AE0F9F6-7B1F-436F-8B19-55527EFB60CE}" destId="{D6E1A475-78C7-4DE8-A6EA-D22A6DF93396}" srcOrd="0" destOrd="0" presId="urn:microsoft.com/office/officeart/2005/8/layout/hList1"/>
    <dgm:cxn modelId="{30D8E6B3-8BC7-4242-ABA0-05E57B70CFEB}" type="presParOf" srcId="{D6E1A475-78C7-4DE8-A6EA-D22A6DF93396}" destId="{00A680D4-60E2-4BD6-87D5-BAD32DC6ECA8}" srcOrd="0" destOrd="0" presId="urn:microsoft.com/office/officeart/2005/8/layout/hList1"/>
    <dgm:cxn modelId="{4A80B603-533A-4EAB-90C9-9649E3D64BB2}" type="presParOf" srcId="{D6E1A475-78C7-4DE8-A6EA-D22A6DF93396}" destId="{0DB48190-1390-47CE-809C-72437A7DEC4C}" srcOrd="1" destOrd="0" presId="urn:microsoft.com/office/officeart/2005/8/layout/hList1"/>
    <dgm:cxn modelId="{0E6AFD73-B18D-4A76-A8C6-FD061F953238}" type="presParOf" srcId="{2AE0F9F6-7B1F-436F-8B19-55527EFB60CE}" destId="{5455E6F6-28E7-4428-BE2A-B58542139458}" srcOrd="1" destOrd="0" presId="urn:microsoft.com/office/officeart/2005/8/layout/hList1"/>
    <dgm:cxn modelId="{6F224928-DB35-4B94-B6A6-B0FA50985EBB}" type="presParOf" srcId="{2AE0F9F6-7B1F-436F-8B19-55527EFB60CE}" destId="{64224B5F-34C6-4C85-BD6F-A1F2ECE0AD14}" srcOrd="2" destOrd="0" presId="urn:microsoft.com/office/officeart/2005/8/layout/hList1"/>
    <dgm:cxn modelId="{DE7A1E53-1AB7-4078-8F58-BD0B4AAF851C}" type="presParOf" srcId="{64224B5F-34C6-4C85-BD6F-A1F2ECE0AD14}" destId="{E65C6A99-1D5C-4A46-9094-73B7AED57609}" srcOrd="0" destOrd="0" presId="urn:microsoft.com/office/officeart/2005/8/layout/hList1"/>
    <dgm:cxn modelId="{5E4BCB80-842F-4A30-91DB-060E1A169F6A}" type="presParOf" srcId="{64224B5F-34C6-4C85-BD6F-A1F2ECE0AD14}" destId="{1357D643-A994-4150-85DF-CBCC5E814EC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053D13-7873-4532-9C6D-61DD24AC01B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B9FF94B-208E-4A14-B7B8-75F363D02E92}">
      <dgm:prSet phldrT="[テキスト]"/>
      <dgm:spPr/>
      <dgm:t>
        <a:bodyPr/>
        <a:lstStyle/>
        <a:p>
          <a:r>
            <a:rPr lang="ja-JP" altLang="en-US">
              <a:ea typeface="ＭＳ Ｐゴシック"/>
              <a:cs typeface="Calibri"/>
            </a:rPr>
            <a:t>ちょい足しレシピ</a:t>
          </a:r>
          <a:endParaRPr kumimoji="1" lang="ja-JP" altLang="en-US"/>
        </a:p>
      </dgm:t>
    </dgm:pt>
    <dgm:pt modelId="{E677582B-26A0-4481-AEAC-FAC3F4F0A9AB}" type="parTrans" cxnId="{7BAC6D18-8812-48C0-B11B-81E8E6DB86A0}">
      <dgm:prSet/>
      <dgm:spPr/>
      <dgm:t>
        <a:bodyPr/>
        <a:lstStyle/>
        <a:p>
          <a:endParaRPr kumimoji="1" lang="ja-JP" altLang="en-US"/>
        </a:p>
      </dgm:t>
    </dgm:pt>
    <dgm:pt modelId="{702C436C-7B21-4B6B-A388-B7E222A17CB3}" type="sibTrans" cxnId="{7BAC6D18-8812-48C0-B11B-81E8E6DB86A0}">
      <dgm:prSet/>
      <dgm:spPr/>
      <dgm:t>
        <a:bodyPr/>
        <a:lstStyle/>
        <a:p>
          <a:endParaRPr kumimoji="1" lang="ja-JP" altLang="en-US"/>
        </a:p>
      </dgm:t>
    </dgm:pt>
    <dgm:pt modelId="{3D75FB31-45D8-457D-8641-1FAEFBEE24DF}">
      <dgm:prSet phldrT="[テキスト]"/>
      <dgm:spPr/>
      <dgm:t>
        <a:bodyPr/>
        <a:lstStyle/>
        <a:p>
          <a:r>
            <a:rPr kumimoji="1" lang="ja-JP" altLang="en-US"/>
            <a:t>別の料理にならない</a:t>
          </a:r>
        </a:p>
      </dgm:t>
    </dgm:pt>
    <dgm:pt modelId="{2C6B8D1A-A70E-4298-A040-1B4113FDB12B}" type="parTrans" cxnId="{FC408949-6DE7-4D2D-B169-43587A3B4CFE}">
      <dgm:prSet/>
      <dgm:spPr/>
      <dgm:t>
        <a:bodyPr/>
        <a:lstStyle/>
        <a:p>
          <a:endParaRPr kumimoji="1" lang="ja-JP" altLang="en-US"/>
        </a:p>
      </dgm:t>
    </dgm:pt>
    <dgm:pt modelId="{00FD181A-CDEC-4D82-B8D9-91A725B5BFF8}" type="sibTrans" cxnId="{FC408949-6DE7-4D2D-B169-43587A3B4CFE}">
      <dgm:prSet/>
      <dgm:spPr/>
      <dgm:t>
        <a:bodyPr/>
        <a:lstStyle/>
        <a:p>
          <a:endParaRPr kumimoji="1" lang="ja-JP" altLang="en-US"/>
        </a:p>
      </dgm:t>
    </dgm:pt>
    <dgm:pt modelId="{3D136FF1-6D0C-4908-8FA6-C13765523242}">
      <dgm:prSet phldrT="[テキスト]"/>
      <dgm:spPr/>
      <dgm:t>
        <a:bodyPr/>
        <a:lstStyle/>
        <a:p>
          <a:r>
            <a:rPr kumimoji="1" lang="en-US" altLang="ja-JP"/>
            <a:t>1</a:t>
          </a:r>
          <a:r>
            <a:rPr kumimoji="1" lang="ja-JP" altLang="en-US"/>
            <a:t>人で食べる</a:t>
          </a:r>
        </a:p>
      </dgm:t>
    </dgm:pt>
    <dgm:pt modelId="{F94366F7-C0BF-4649-9643-4C65CC898FAD}" type="parTrans" cxnId="{EF093C7E-18D7-4DD6-BA8B-DA4D239D4E73}">
      <dgm:prSet/>
      <dgm:spPr/>
      <dgm:t>
        <a:bodyPr/>
        <a:lstStyle/>
        <a:p>
          <a:endParaRPr kumimoji="1" lang="ja-JP" altLang="en-US"/>
        </a:p>
      </dgm:t>
    </dgm:pt>
    <dgm:pt modelId="{BEE260A0-DB51-4115-B867-EBDD9F5A5A1C}" type="sibTrans" cxnId="{EF093C7E-18D7-4DD6-BA8B-DA4D239D4E73}">
      <dgm:prSet/>
      <dgm:spPr/>
      <dgm:t>
        <a:bodyPr/>
        <a:lstStyle/>
        <a:p>
          <a:endParaRPr kumimoji="1" lang="ja-JP" altLang="en-US"/>
        </a:p>
      </dgm:t>
    </dgm:pt>
    <dgm:pt modelId="{23D07884-92D2-44C8-B432-E33904BD2EE1}">
      <dgm:prSet phldrT="[テキスト]"/>
      <dgm:spPr/>
      <dgm:t>
        <a:bodyPr/>
        <a:lstStyle/>
        <a:p>
          <a:r>
            <a:rPr kumimoji="1" lang="ja-JP" altLang="en-US"/>
            <a:t>大胆レシピ</a:t>
          </a:r>
        </a:p>
      </dgm:t>
    </dgm:pt>
    <dgm:pt modelId="{48760590-CE4A-40A0-AF0D-3D603558556A}" type="parTrans" cxnId="{4593DBC0-931E-4F03-91AF-6C7854D74B61}">
      <dgm:prSet/>
      <dgm:spPr/>
      <dgm:t>
        <a:bodyPr/>
        <a:lstStyle/>
        <a:p>
          <a:endParaRPr kumimoji="1" lang="ja-JP" altLang="en-US"/>
        </a:p>
      </dgm:t>
    </dgm:pt>
    <dgm:pt modelId="{8E3419B9-1F74-453A-A5D4-BF31FE14920A}" type="sibTrans" cxnId="{4593DBC0-931E-4F03-91AF-6C7854D74B61}">
      <dgm:prSet/>
      <dgm:spPr/>
      <dgm:t>
        <a:bodyPr/>
        <a:lstStyle/>
        <a:p>
          <a:endParaRPr kumimoji="1" lang="ja-JP" altLang="en-US"/>
        </a:p>
      </dgm:t>
    </dgm:pt>
    <dgm:pt modelId="{118E06BD-318A-42D1-A4AB-F05814A76C9F}">
      <dgm:prSet phldrT="[テキスト]"/>
      <dgm:spPr/>
      <dgm:t>
        <a:bodyPr/>
        <a:lstStyle/>
        <a:p>
          <a:r>
            <a:rPr kumimoji="1" lang="ja-JP" altLang="en-US"/>
            <a:t>別の料理になる</a:t>
          </a:r>
        </a:p>
      </dgm:t>
    </dgm:pt>
    <dgm:pt modelId="{3D533298-460C-4A80-A727-6712287ABDF8}" type="parTrans" cxnId="{7C9C6CD9-C769-4626-A638-5912EC150900}">
      <dgm:prSet/>
      <dgm:spPr/>
      <dgm:t>
        <a:bodyPr/>
        <a:lstStyle/>
        <a:p>
          <a:endParaRPr kumimoji="1" lang="ja-JP" altLang="en-US"/>
        </a:p>
      </dgm:t>
    </dgm:pt>
    <dgm:pt modelId="{D392EC8B-9A40-47E1-9A84-597A77613AB5}" type="sibTrans" cxnId="{7C9C6CD9-C769-4626-A638-5912EC150900}">
      <dgm:prSet/>
      <dgm:spPr/>
      <dgm:t>
        <a:bodyPr/>
        <a:lstStyle/>
        <a:p>
          <a:endParaRPr kumimoji="1" lang="ja-JP" altLang="en-US"/>
        </a:p>
      </dgm:t>
    </dgm:pt>
    <dgm:pt modelId="{94198CBA-26B7-4D4B-AE85-FFDBFCAAD330}">
      <dgm:prSet phldrT="[テキスト]"/>
      <dgm:spPr/>
      <dgm:t>
        <a:bodyPr/>
        <a:lstStyle/>
        <a:p>
          <a:r>
            <a:rPr kumimoji="1" lang="ja-JP" altLang="en-US"/>
            <a:t>みんなで食べる</a:t>
          </a:r>
        </a:p>
      </dgm:t>
    </dgm:pt>
    <dgm:pt modelId="{A3B47AFF-B4BA-4CAD-AC4C-70DD13DC4688}" type="parTrans" cxnId="{6922D395-2953-43AF-919E-A6AE0C7E5636}">
      <dgm:prSet/>
      <dgm:spPr/>
      <dgm:t>
        <a:bodyPr/>
        <a:lstStyle/>
        <a:p>
          <a:endParaRPr kumimoji="1" lang="ja-JP" altLang="en-US"/>
        </a:p>
      </dgm:t>
    </dgm:pt>
    <dgm:pt modelId="{45A48803-96E7-4479-8811-A29259C6ABE8}" type="sibTrans" cxnId="{6922D395-2953-43AF-919E-A6AE0C7E5636}">
      <dgm:prSet/>
      <dgm:spPr/>
      <dgm:t>
        <a:bodyPr/>
        <a:lstStyle/>
        <a:p>
          <a:endParaRPr kumimoji="1" lang="ja-JP" altLang="en-US"/>
        </a:p>
      </dgm:t>
    </dgm:pt>
    <dgm:pt modelId="{0E1ADEA5-508E-4D48-BBBE-28ACD69D7112}">
      <dgm:prSet phldrT="[テキスト]"/>
      <dgm:spPr/>
      <dgm:t>
        <a:bodyPr/>
        <a:lstStyle/>
        <a:p>
          <a:r>
            <a:rPr kumimoji="1" lang="ja-JP" altLang="en-US"/>
            <a:t>味の変化を楽しむ</a:t>
          </a:r>
        </a:p>
      </dgm:t>
    </dgm:pt>
    <dgm:pt modelId="{65D215FB-3148-4384-93F2-1B2D7B209CDD}" type="parTrans" cxnId="{15D0D801-E90F-4179-B6F4-26BB04E3B50A}">
      <dgm:prSet/>
      <dgm:spPr/>
      <dgm:t>
        <a:bodyPr/>
        <a:lstStyle/>
        <a:p>
          <a:endParaRPr kumimoji="1" lang="ja-JP" altLang="en-US"/>
        </a:p>
      </dgm:t>
    </dgm:pt>
    <dgm:pt modelId="{C5727B26-45E8-488D-920E-569A97AE73E4}" type="sibTrans" cxnId="{15D0D801-E90F-4179-B6F4-26BB04E3B50A}">
      <dgm:prSet/>
      <dgm:spPr/>
      <dgm:t>
        <a:bodyPr/>
        <a:lstStyle/>
        <a:p>
          <a:endParaRPr kumimoji="1" lang="ja-JP" altLang="en-US"/>
        </a:p>
      </dgm:t>
    </dgm:pt>
    <dgm:pt modelId="{0A33A2B8-B256-47A5-A066-F784B557CE06}">
      <dgm:prSet phldr="0"/>
      <dgm:spPr/>
      <dgm:t>
        <a:bodyPr/>
        <a:lstStyle/>
        <a:p>
          <a:r>
            <a:rPr kumimoji="1" lang="ja-JP" altLang="en-US">
              <a:latin typeface="Calibri Light" panose="020F0302020204030204"/>
            </a:rPr>
            <a:t>見た目のインパクトが強い</a:t>
          </a:r>
        </a:p>
      </dgm:t>
    </dgm:pt>
    <dgm:pt modelId="{CFA77820-E0B4-4D55-BA0B-1DAA5D0385F7}" type="parTrans" cxnId="{FB294636-A896-4E1E-9432-7EC70251094F}">
      <dgm:prSet/>
      <dgm:spPr/>
      <dgm:t>
        <a:bodyPr/>
        <a:lstStyle/>
        <a:p>
          <a:endParaRPr kumimoji="1" lang="ja-JP" altLang="en-US"/>
        </a:p>
      </dgm:t>
    </dgm:pt>
    <dgm:pt modelId="{709479BE-A046-4867-B665-EBCB77343AF3}" type="sibTrans" cxnId="{FB294636-A896-4E1E-9432-7EC70251094F}">
      <dgm:prSet/>
      <dgm:spPr/>
      <dgm:t>
        <a:bodyPr/>
        <a:lstStyle/>
        <a:p>
          <a:endParaRPr kumimoji="1" lang="ja-JP" altLang="en-US"/>
        </a:p>
      </dgm:t>
    </dgm:pt>
    <dgm:pt modelId="{2AE0F9F6-7B1F-436F-8B19-55527EFB60CE}" type="pres">
      <dgm:prSet presAssocID="{D4053D13-7873-4532-9C6D-61DD24AC01B1}" presName="Name0" presStyleCnt="0">
        <dgm:presLayoutVars>
          <dgm:dir/>
          <dgm:animLvl val="lvl"/>
          <dgm:resizeHandles val="exact"/>
        </dgm:presLayoutVars>
      </dgm:prSet>
      <dgm:spPr/>
    </dgm:pt>
    <dgm:pt modelId="{D6E1A475-78C7-4DE8-A6EA-D22A6DF93396}" type="pres">
      <dgm:prSet presAssocID="{7B9FF94B-208E-4A14-B7B8-75F363D02E92}" presName="composite" presStyleCnt="0"/>
      <dgm:spPr/>
    </dgm:pt>
    <dgm:pt modelId="{00A680D4-60E2-4BD6-87D5-BAD32DC6ECA8}" type="pres">
      <dgm:prSet presAssocID="{7B9FF94B-208E-4A14-B7B8-75F363D02E92}" presName="parTx" presStyleLbl="alignNode1" presStyleIdx="0" presStyleCnt="2" custScaleX="107580">
        <dgm:presLayoutVars>
          <dgm:chMax val="0"/>
          <dgm:chPref val="0"/>
          <dgm:bulletEnabled val="1"/>
        </dgm:presLayoutVars>
      </dgm:prSet>
      <dgm:spPr/>
    </dgm:pt>
    <dgm:pt modelId="{0DB48190-1390-47CE-809C-72437A7DEC4C}" type="pres">
      <dgm:prSet presAssocID="{7B9FF94B-208E-4A14-B7B8-75F363D02E92}" presName="desTx" presStyleLbl="alignAccFollowNode1" presStyleIdx="0" presStyleCnt="2" custScaleX="107580">
        <dgm:presLayoutVars>
          <dgm:bulletEnabled val="1"/>
        </dgm:presLayoutVars>
      </dgm:prSet>
      <dgm:spPr/>
    </dgm:pt>
    <dgm:pt modelId="{5455E6F6-28E7-4428-BE2A-B58542139458}" type="pres">
      <dgm:prSet presAssocID="{702C436C-7B21-4B6B-A388-B7E222A17CB3}" presName="space" presStyleCnt="0"/>
      <dgm:spPr/>
    </dgm:pt>
    <dgm:pt modelId="{64224B5F-34C6-4C85-BD6F-A1F2ECE0AD14}" type="pres">
      <dgm:prSet presAssocID="{23D07884-92D2-44C8-B432-E33904BD2EE1}" presName="composite" presStyleCnt="0"/>
      <dgm:spPr/>
    </dgm:pt>
    <dgm:pt modelId="{E65C6A99-1D5C-4A46-9094-73B7AED57609}" type="pres">
      <dgm:prSet presAssocID="{23D07884-92D2-44C8-B432-E33904BD2EE1}" presName="parTx" presStyleLbl="alignNode1" presStyleIdx="1" presStyleCnt="2" custScaleX="107580">
        <dgm:presLayoutVars>
          <dgm:chMax val="0"/>
          <dgm:chPref val="0"/>
          <dgm:bulletEnabled val="1"/>
        </dgm:presLayoutVars>
      </dgm:prSet>
      <dgm:spPr/>
    </dgm:pt>
    <dgm:pt modelId="{1357D643-A994-4150-85DF-CBCC5E814EC7}" type="pres">
      <dgm:prSet presAssocID="{23D07884-92D2-44C8-B432-E33904BD2EE1}" presName="desTx" presStyleLbl="alignAccFollowNode1" presStyleIdx="1" presStyleCnt="2" custScaleX="107580">
        <dgm:presLayoutVars>
          <dgm:bulletEnabled val="1"/>
        </dgm:presLayoutVars>
      </dgm:prSet>
      <dgm:spPr/>
    </dgm:pt>
  </dgm:ptLst>
  <dgm:cxnLst>
    <dgm:cxn modelId="{15D0D801-E90F-4179-B6F4-26BB04E3B50A}" srcId="{7B9FF94B-208E-4A14-B7B8-75F363D02E92}" destId="{0E1ADEA5-508E-4D48-BBBE-28ACD69D7112}" srcOrd="2" destOrd="0" parTransId="{65D215FB-3148-4384-93F2-1B2D7B209CDD}" sibTransId="{C5727B26-45E8-488D-920E-569A97AE73E4}"/>
    <dgm:cxn modelId="{48DC6602-63FF-4C11-8A48-C6C1B0DFA46D}" type="presOf" srcId="{94198CBA-26B7-4D4B-AE85-FFDBFCAAD330}" destId="{1357D643-A994-4150-85DF-CBCC5E814EC7}" srcOrd="0" destOrd="1" presId="urn:microsoft.com/office/officeart/2005/8/layout/hList1"/>
    <dgm:cxn modelId="{3BC83406-E4C6-4DBB-922F-5BCFA66242F1}" type="presOf" srcId="{3D75FB31-45D8-457D-8641-1FAEFBEE24DF}" destId="{0DB48190-1390-47CE-809C-72437A7DEC4C}" srcOrd="0" destOrd="0" presId="urn:microsoft.com/office/officeart/2005/8/layout/hList1"/>
    <dgm:cxn modelId="{7BAC6D18-8812-48C0-B11B-81E8E6DB86A0}" srcId="{D4053D13-7873-4532-9C6D-61DD24AC01B1}" destId="{7B9FF94B-208E-4A14-B7B8-75F363D02E92}" srcOrd="0" destOrd="0" parTransId="{E677582B-26A0-4481-AEAC-FAC3F4F0A9AB}" sibTransId="{702C436C-7B21-4B6B-A388-B7E222A17CB3}"/>
    <dgm:cxn modelId="{3F19892D-E888-422C-84A2-A011A2385BB2}" type="presOf" srcId="{D4053D13-7873-4532-9C6D-61DD24AC01B1}" destId="{2AE0F9F6-7B1F-436F-8B19-55527EFB60CE}" srcOrd="0" destOrd="0" presId="urn:microsoft.com/office/officeart/2005/8/layout/hList1"/>
    <dgm:cxn modelId="{B6E02634-A9CA-48F3-8874-259C9DD73B8C}" type="presOf" srcId="{0A33A2B8-B256-47A5-A066-F784B557CE06}" destId="{1357D643-A994-4150-85DF-CBCC5E814EC7}" srcOrd="0" destOrd="2" presId="urn:microsoft.com/office/officeart/2005/8/layout/hList1"/>
    <dgm:cxn modelId="{FB294636-A896-4E1E-9432-7EC70251094F}" srcId="{23D07884-92D2-44C8-B432-E33904BD2EE1}" destId="{0A33A2B8-B256-47A5-A066-F784B557CE06}" srcOrd="2" destOrd="0" parTransId="{CFA77820-E0B4-4D55-BA0B-1DAA5D0385F7}" sibTransId="{709479BE-A046-4867-B665-EBCB77343AF3}"/>
    <dgm:cxn modelId="{FC408949-6DE7-4D2D-B169-43587A3B4CFE}" srcId="{7B9FF94B-208E-4A14-B7B8-75F363D02E92}" destId="{3D75FB31-45D8-457D-8641-1FAEFBEE24DF}" srcOrd="0" destOrd="0" parTransId="{2C6B8D1A-A70E-4298-A040-1B4113FDB12B}" sibTransId="{00FD181A-CDEC-4D82-B8D9-91A725B5BFF8}"/>
    <dgm:cxn modelId="{75D0B756-6F78-4C34-9644-E254CE75D9F9}" type="presOf" srcId="{3D136FF1-6D0C-4908-8FA6-C13765523242}" destId="{0DB48190-1390-47CE-809C-72437A7DEC4C}" srcOrd="0" destOrd="1" presId="urn:microsoft.com/office/officeart/2005/8/layout/hList1"/>
    <dgm:cxn modelId="{EF093C7E-18D7-4DD6-BA8B-DA4D239D4E73}" srcId="{7B9FF94B-208E-4A14-B7B8-75F363D02E92}" destId="{3D136FF1-6D0C-4908-8FA6-C13765523242}" srcOrd="1" destOrd="0" parTransId="{F94366F7-C0BF-4649-9643-4C65CC898FAD}" sibTransId="{BEE260A0-DB51-4115-B867-EBDD9F5A5A1C}"/>
    <dgm:cxn modelId="{6922D395-2953-43AF-919E-A6AE0C7E5636}" srcId="{23D07884-92D2-44C8-B432-E33904BD2EE1}" destId="{94198CBA-26B7-4D4B-AE85-FFDBFCAAD330}" srcOrd="1" destOrd="0" parTransId="{A3B47AFF-B4BA-4CAD-AC4C-70DD13DC4688}" sibTransId="{45A48803-96E7-4479-8811-A29259C6ABE8}"/>
    <dgm:cxn modelId="{4EBFA6A1-0DF2-423B-9F5F-46B260E765E3}" type="presOf" srcId="{23D07884-92D2-44C8-B432-E33904BD2EE1}" destId="{E65C6A99-1D5C-4A46-9094-73B7AED57609}" srcOrd="0" destOrd="0" presId="urn:microsoft.com/office/officeart/2005/8/layout/hList1"/>
    <dgm:cxn modelId="{848CE5A7-AC94-4C1E-A00B-4E8D7F13058E}" type="presOf" srcId="{7B9FF94B-208E-4A14-B7B8-75F363D02E92}" destId="{00A680D4-60E2-4BD6-87D5-BAD32DC6ECA8}" srcOrd="0" destOrd="0" presId="urn:microsoft.com/office/officeart/2005/8/layout/hList1"/>
    <dgm:cxn modelId="{48DD9BBC-3E65-4E0F-842C-FD6D9FB4A5E6}" type="presOf" srcId="{0E1ADEA5-508E-4D48-BBBE-28ACD69D7112}" destId="{0DB48190-1390-47CE-809C-72437A7DEC4C}" srcOrd="0" destOrd="2" presId="urn:microsoft.com/office/officeart/2005/8/layout/hList1"/>
    <dgm:cxn modelId="{4593DBC0-931E-4F03-91AF-6C7854D74B61}" srcId="{D4053D13-7873-4532-9C6D-61DD24AC01B1}" destId="{23D07884-92D2-44C8-B432-E33904BD2EE1}" srcOrd="1" destOrd="0" parTransId="{48760590-CE4A-40A0-AF0D-3D603558556A}" sibTransId="{8E3419B9-1F74-453A-A5D4-BF31FE14920A}"/>
    <dgm:cxn modelId="{7C9C6CD9-C769-4626-A638-5912EC150900}" srcId="{23D07884-92D2-44C8-B432-E33904BD2EE1}" destId="{118E06BD-318A-42D1-A4AB-F05814A76C9F}" srcOrd="0" destOrd="0" parTransId="{3D533298-460C-4A80-A727-6712287ABDF8}" sibTransId="{D392EC8B-9A40-47E1-9A84-597A77613AB5}"/>
    <dgm:cxn modelId="{5267D4FD-F3AC-4755-86F7-AC80DB7F95F8}" type="presOf" srcId="{118E06BD-318A-42D1-A4AB-F05814A76C9F}" destId="{1357D643-A994-4150-85DF-CBCC5E814EC7}" srcOrd="0" destOrd="0" presId="urn:microsoft.com/office/officeart/2005/8/layout/hList1"/>
    <dgm:cxn modelId="{0FB81542-53E3-4AFC-8DA0-543D13F14FCE}" type="presParOf" srcId="{2AE0F9F6-7B1F-436F-8B19-55527EFB60CE}" destId="{D6E1A475-78C7-4DE8-A6EA-D22A6DF93396}" srcOrd="0" destOrd="0" presId="urn:microsoft.com/office/officeart/2005/8/layout/hList1"/>
    <dgm:cxn modelId="{30D8E6B3-8BC7-4242-ABA0-05E57B70CFEB}" type="presParOf" srcId="{D6E1A475-78C7-4DE8-A6EA-D22A6DF93396}" destId="{00A680D4-60E2-4BD6-87D5-BAD32DC6ECA8}" srcOrd="0" destOrd="0" presId="urn:microsoft.com/office/officeart/2005/8/layout/hList1"/>
    <dgm:cxn modelId="{4A80B603-533A-4EAB-90C9-9649E3D64BB2}" type="presParOf" srcId="{D6E1A475-78C7-4DE8-A6EA-D22A6DF93396}" destId="{0DB48190-1390-47CE-809C-72437A7DEC4C}" srcOrd="1" destOrd="0" presId="urn:microsoft.com/office/officeart/2005/8/layout/hList1"/>
    <dgm:cxn modelId="{0E6AFD73-B18D-4A76-A8C6-FD061F953238}" type="presParOf" srcId="{2AE0F9F6-7B1F-436F-8B19-55527EFB60CE}" destId="{5455E6F6-28E7-4428-BE2A-B58542139458}" srcOrd="1" destOrd="0" presId="urn:microsoft.com/office/officeart/2005/8/layout/hList1"/>
    <dgm:cxn modelId="{6F224928-DB35-4B94-B6A6-B0FA50985EBB}" type="presParOf" srcId="{2AE0F9F6-7B1F-436F-8B19-55527EFB60CE}" destId="{64224B5F-34C6-4C85-BD6F-A1F2ECE0AD14}" srcOrd="2" destOrd="0" presId="urn:microsoft.com/office/officeart/2005/8/layout/hList1"/>
    <dgm:cxn modelId="{DE7A1E53-1AB7-4078-8F58-BD0B4AAF851C}" type="presParOf" srcId="{64224B5F-34C6-4C85-BD6F-A1F2ECE0AD14}" destId="{E65C6A99-1D5C-4A46-9094-73B7AED57609}" srcOrd="0" destOrd="0" presId="urn:microsoft.com/office/officeart/2005/8/layout/hList1"/>
    <dgm:cxn modelId="{5E4BCB80-842F-4A30-91DB-060E1A169F6A}" type="presParOf" srcId="{64224B5F-34C6-4C85-BD6F-A1F2ECE0AD14}" destId="{1357D643-A994-4150-85DF-CBCC5E814EC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A680D4-60E2-4BD6-87D5-BAD32DC6ECA8}">
      <dsp:nvSpPr>
        <dsp:cNvPr id="0" name=""/>
        <dsp:cNvSpPr/>
      </dsp:nvSpPr>
      <dsp:spPr>
        <a:xfrm>
          <a:off x="3437" y="211692"/>
          <a:ext cx="4124387" cy="103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600" kern="1200">
              <a:ea typeface="ＭＳ Ｐゴシック"/>
              <a:cs typeface="Calibri"/>
            </a:rPr>
            <a:t>ちょい足しレシピ</a:t>
          </a:r>
          <a:endParaRPr kumimoji="1" lang="ja-JP" altLang="en-US" sz="3600" kern="1200"/>
        </a:p>
      </dsp:txBody>
      <dsp:txXfrm>
        <a:off x="3437" y="211692"/>
        <a:ext cx="4124387" cy="1036800"/>
      </dsp:txXfrm>
    </dsp:sp>
    <dsp:sp modelId="{0DB48190-1390-47CE-809C-72437A7DEC4C}">
      <dsp:nvSpPr>
        <dsp:cNvPr id="0" name=""/>
        <dsp:cNvSpPr/>
      </dsp:nvSpPr>
      <dsp:spPr>
        <a:xfrm>
          <a:off x="3437" y="1248492"/>
          <a:ext cx="4124387" cy="335987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600" kern="1200"/>
            <a:t>別の料理にならない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ja-JP" sz="3600" kern="1200"/>
            <a:t>1</a:t>
          </a:r>
          <a:r>
            <a:rPr kumimoji="1" lang="ja-JP" altLang="en-US" sz="3600" kern="1200"/>
            <a:t>人で食べる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600" kern="1200"/>
            <a:t>味の変化を楽しむ</a:t>
          </a:r>
        </a:p>
      </dsp:txBody>
      <dsp:txXfrm>
        <a:off x="3437" y="1248492"/>
        <a:ext cx="4124387" cy="3359879"/>
      </dsp:txXfrm>
    </dsp:sp>
    <dsp:sp modelId="{E65C6A99-1D5C-4A46-9094-73B7AED57609}">
      <dsp:nvSpPr>
        <dsp:cNvPr id="0" name=""/>
        <dsp:cNvSpPr/>
      </dsp:nvSpPr>
      <dsp:spPr>
        <a:xfrm>
          <a:off x="4664555" y="211692"/>
          <a:ext cx="4124387" cy="103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/>
            <a:t>大胆レシピ</a:t>
          </a:r>
        </a:p>
      </dsp:txBody>
      <dsp:txXfrm>
        <a:off x="4664555" y="211692"/>
        <a:ext cx="4124387" cy="1036800"/>
      </dsp:txXfrm>
    </dsp:sp>
    <dsp:sp modelId="{1357D643-A994-4150-85DF-CBCC5E814EC7}">
      <dsp:nvSpPr>
        <dsp:cNvPr id="0" name=""/>
        <dsp:cNvSpPr/>
      </dsp:nvSpPr>
      <dsp:spPr>
        <a:xfrm>
          <a:off x="4664555" y="1248492"/>
          <a:ext cx="4124387" cy="335987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600" kern="1200"/>
            <a:t>別の料理になる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600" kern="1200"/>
            <a:t>みんなで食べる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600" kern="1200">
              <a:latin typeface="Calibri Light" panose="020F0302020204030204"/>
            </a:rPr>
            <a:t>見た目のインパクトが強い</a:t>
          </a:r>
        </a:p>
      </dsp:txBody>
      <dsp:txXfrm>
        <a:off x="4664555" y="1248492"/>
        <a:ext cx="4124387" cy="33598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A680D4-60E2-4BD6-87D5-BAD32DC6ECA8}">
      <dsp:nvSpPr>
        <dsp:cNvPr id="0" name=""/>
        <dsp:cNvSpPr/>
      </dsp:nvSpPr>
      <dsp:spPr>
        <a:xfrm>
          <a:off x="3437" y="211692"/>
          <a:ext cx="4124387" cy="103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600" kern="1200">
              <a:ea typeface="ＭＳ Ｐゴシック"/>
              <a:cs typeface="Calibri"/>
            </a:rPr>
            <a:t>ちょい足しレシピ</a:t>
          </a:r>
          <a:endParaRPr kumimoji="1" lang="ja-JP" altLang="en-US" sz="3600" kern="1200"/>
        </a:p>
      </dsp:txBody>
      <dsp:txXfrm>
        <a:off x="3437" y="211692"/>
        <a:ext cx="4124387" cy="1036800"/>
      </dsp:txXfrm>
    </dsp:sp>
    <dsp:sp modelId="{0DB48190-1390-47CE-809C-72437A7DEC4C}">
      <dsp:nvSpPr>
        <dsp:cNvPr id="0" name=""/>
        <dsp:cNvSpPr/>
      </dsp:nvSpPr>
      <dsp:spPr>
        <a:xfrm>
          <a:off x="3437" y="1248492"/>
          <a:ext cx="4124387" cy="335987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600" kern="1200"/>
            <a:t>別の料理にならない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ja-JP" sz="3600" kern="1200"/>
            <a:t>1</a:t>
          </a:r>
          <a:r>
            <a:rPr kumimoji="1" lang="ja-JP" altLang="en-US" sz="3600" kern="1200"/>
            <a:t>人で食べる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600" kern="1200"/>
            <a:t>味の変化を楽しむ</a:t>
          </a:r>
        </a:p>
      </dsp:txBody>
      <dsp:txXfrm>
        <a:off x="3437" y="1248492"/>
        <a:ext cx="4124387" cy="3359879"/>
      </dsp:txXfrm>
    </dsp:sp>
    <dsp:sp modelId="{E65C6A99-1D5C-4A46-9094-73B7AED57609}">
      <dsp:nvSpPr>
        <dsp:cNvPr id="0" name=""/>
        <dsp:cNvSpPr/>
      </dsp:nvSpPr>
      <dsp:spPr>
        <a:xfrm>
          <a:off x="4664555" y="211692"/>
          <a:ext cx="4124387" cy="103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/>
            <a:t>大胆レシピ</a:t>
          </a:r>
        </a:p>
      </dsp:txBody>
      <dsp:txXfrm>
        <a:off x="4664555" y="211692"/>
        <a:ext cx="4124387" cy="1036800"/>
      </dsp:txXfrm>
    </dsp:sp>
    <dsp:sp modelId="{1357D643-A994-4150-85DF-CBCC5E814EC7}">
      <dsp:nvSpPr>
        <dsp:cNvPr id="0" name=""/>
        <dsp:cNvSpPr/>
      </dsp:nvSpPr>
      <dsp:spPr>
        <a:xfrm>
          <a:off x="4664555" y="1248492"/>
          <a:ext cx="4124387" cy="335987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600" kern="1200"/>
            <a:t>別の料理になる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600" kern="1200"/>
            <a:t>みんなで食べる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600" kern="1200">
              <a:latin typeface="Calibri Light" panose="020F0302020204030204"/>
            </a:rPr>
            <a:t>見た目のインパクトが強い</a:t>
          </a:r>
        </a:p>
      </dsp:txBody>
      <dsp:txXfrm>
        <a:off x="4664555" y="1248492"/>
        <a:ext cx="4124387" cy="33598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A432BA5-5ED1-4616-89D3-DB36FC1576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C224B58-FAFB-430D-B780-4D5FFC86F3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C1517-7DCF-40E4-A3CE-63B6124F35C7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4F71DB7-7445-4D9F-8354-D23196E8B9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3EC0BE9-888F-4079-84FC-CF0AB086C68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1BF474-704F-4525-B212-17CEB2C2F4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8053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63F8B-DE2C-4924-A80B-FD2010A07160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020F1-852F-458B-9DFD-C1F66B16F8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0433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A7B85-73EC-43C1-AC61-A42DF9546D5E}" type="datetime1">
              <a:rPr lang="en-US" altLang="ja-JP" smtClean="0"/>
              <a:t>9/3/2020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71717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89559-70C1-47A2-B818-22977F39A4AC}" type="datetime1">
              <a:rPr lang="en-US" altLang="ja-JP" smtClean="0"/>
              <a:t>9/3/2020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60606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332FD-CF82-4ABB-ACD0-64CBE5B2D55F}" type="datetime1">
              <a:rPr lang="en-US" altLang="ja-JP" smtClean="0"/>
              <a:t>9/3/2020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80284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E2783A-4006-4E3C-A7D3-C8C7EB5FB3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568FDFE-2C71-445C-BB1C-A07D3BEBCB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1D3695-DB50-4AAF-A4A4-3C17AA724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9860-7FFC-4965-A7BD-55CC3DCA52C2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6C5224F-3CF6-424D-BC31-A104CB8A6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435335-4FFD-460B-B8E2-BEC922E31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8E5A-3B1A-4A23-B5A2-D5EC41DDE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491121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5E4D8F-67E5-4BA9-B89C-9E97EA7A9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A6BF3E-9E0B-4AC7-9550-89ECF51BE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EF9C7C-73A6-4DE7-92D4-ABE8F0A0C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9860-7FFC-4965-A7BD-55CC3DCA52C2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A6C760-5E75-4366-A353-ADB9B569B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25B64D-D50D-400F-96ED-665594C3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8E5A-3B1A-4A23-B5A2-D5EC41DDE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64375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C0BBEB-27F0-4CFE-B4F9-FEB1BB30F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4E3916B-496C-4A28-9DB5-43E21F67C0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1A72AB-295F-4919-9E29-6F10862DB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9860-7FFC-4965-A7BD-55CC3DCA52C2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AC56F-F808-4A8E-B0E2-79DBEBDEE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1B59E8-0595-4721-B26F-EAD295F54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8E5A-3B1A-4A23-B5A2-D5EC41DDE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662851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362DF0-1FAF-4AE2-BB75-7FD2DE04D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A4EE14-FCF4-4E27-A9CA-F5ABA0CD0B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BD9D268-9577-4F7B-87FC-126CA747F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D1F4CF4-756D-4BD5-B944-F030AF894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9860-7FFC-4965-A7BD-55CC3DCA52C2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8C38E59-768A-4E0E-8E6C-19C8B5790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8791D85-A406-46F9-97D2-D13EC6A72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8E5A-3B1A-4A23-B5A2-D5EC41DDE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75393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E7FEAE-82B8-4254-9E61-BE50EAAA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52EFCD6-95B6-40C1-BE26-3C359E865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246CC40-C415-4483-B35E-A3A00CF46B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976DC9F-7A60-4EEB-8461-9DCC8F8F49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CD765E-D31B-4266-BBA6-59C8321CA7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015A08-42A8-4D8A-9F43-8FD15B788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9860-7FFC-4965-A7BD-55CC3DCA52C2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838D6E4-545C-4C09-A497-92ADE0FE0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0054810-7ABA-442D-B5B7-00256A8D2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8E5A-3B1A-4A23-B5A2-D5EC41DDE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270001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0B0B7D-5EAE-400D-9FE4-8ADA7E792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04846EC-D056-49A1-842D-4ECDB8077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9860-7FFC-4965-A7BD-55CC3DCA52C2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7CE1E4E-D6CB-49BE-AC20-4AFA93A33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EF82122-6445-4844-AC33-2A5418CE4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8E5A-3B1A-4A23-B5A2-D5EC41DDE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213907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042AE1F-B640-4928-BB21-9BEB93609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9860-7FFC-4965-A7BD-55CC3DCA52C2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03414C6-D16D-4A69-A44D-B474072C3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B6A751-93F3-4996-A2E5-706BAD6BC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8E5A-3B1A-4A23-B5A2-D5EC41DDE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762663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6BBCAA-548A-4EC4-A64B-0CD163684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8112F4-59DB-45B1-ADB5-221CC311C3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C1E601-FBB6-4906-9CD9-310B88F4DE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50CD65-0AD2-4B97-9A53-4F0BC596E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9860-7FFC-4965-A7BD-55CC3DCA52C2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E4E6AB9-8332-4BB9-9F16-816E5B266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86DE208-D087-40BC-988F-2ED596EE3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8E5A-3B1A-4A23-B5A2-D5EC41DDE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504430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38856"/>
            <a:ext cx="10058400" cy="968440"/>
          </a:xfrm>
        </p:spPr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71860"/>
            <a:ext cx="1005840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F15EF-BFB4-477F-A077-155ED5FAB3F6}" type="datetime1">
              <a:rPr lang="en-US" altLang="ja-JP" smtClean="0"/>
              <a:t>9/3/2020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/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225886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533127-6877-451B-B50B-541851905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8C8E646-2CAF-4C4A-B79C-A771469556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C697798-EC88-4988-83F2-5B239C5D8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8AB1A43-D376-4FCC-AA0B-A13C3C5CB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9860-7FFC-4965-A7BD-55CC3DCA52C2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0C61C4E-0C9D-4280-B284-880F16257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CD61AB-6F11-4AF7-85D7-D6AD61A8E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8E5A-3B1A-4A23-B5A2-D5EC41DDE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236406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F7087A-F885-4DA6-B5BA-CAA2E6B2D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CD77C66-A276-4DE8-994D-089275378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213F35-71B4-4AE8-AE94-1ADE63659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9860-7FFC-4965-A7BD-55CC3DCA52C2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440D9C-F8E2-4178-989B-98028F2AC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83995D-FD36-4FAC-8AA0-6C7A08D64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8E5A-3B1A-4A23-B5A2-D5EC41DDE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000793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ECE477D-FFB4-48E1-861F-ACC2A4DEE6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957B2F0-3A67-4306-8FA9-2ADBD3DCD7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041189-43CD-4A2C-9572-89DD8EC45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A9860-7FFC-4965-A7BD-55CC3DCA52C2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BBC6D8-3C2B-484A-85FE-1E66C0062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6419FCE-ED63-4F66-9464-DC271C618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48E5A-3B1A-4A23-B5A2-D5EC41DDEE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033110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852A93-623B-4981-81B8-1759298A2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FE0CC9B-4B28-4525-817E-9EDF93F8CB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24EC3F-0A3C-4E59-B32D-CDACF4391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DFB1-80A1-40A1-8A90-FA77C09111FB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EDAF43-867E-4D0D-A54F-D8A01383E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DA75E5-04D3-432F-AC1C-E0A75C168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6D6A-D86D-48C1-9DBA-07EC1BB0A7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4061523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76EC6-C2BE-4A23-9747-6EEC246DD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95FCA13-245A-482B-8BE9-09BDB465B4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744BF8-F3EA-44B3-961D-70ECFE7B8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DFB1-80A1-40A1-8A90-FA77C09111FB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588D53-6996-4906-BDEC-D6D527091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90C441-EEC6-4F31-B49B-F72B1DB8A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6D6A-D86D-48C1-9DBA-07EC1BB0A7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3205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AD9FE2-FC5C-4067-8584-1C7794002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382A706-EFCF-4C92-8130-60758D465B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0C0716-1C14-48CE-A13F-AABC8262C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DFB1-80A1-40A1-8A90-FA77C09111FB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B3253BF-7AA0-4584-9922-F808B6B74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961D6C8-C393-4584-95BD-434586F7C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6D6A-D86D-48C1-9DBA-07EC1BB0A7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936289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F4CACC-5C08-4571-9EC0-02A7DDF49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DDC6E1-46BA-43F4-9B56-A6B864FAC5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399AB78-7F1A-4522-A602-4B85E14F30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DBC9F3D-E302-4F83-91FA-E898EF9D7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DFB1-80A1-40A1-8A90-FA77C09111FB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9B55953-9F0D-405B-8EE8-AB1B93C4C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53B175-C61F-4BE3-8CFB-B1B351BB0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6D6A-D86D-48C1-9DBA-07EC1BB0A7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98379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8FA470-305E-40D8-93B5-889D3524C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AE9F480-FFD7-4541-A17E-20DA7C1DB1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4AAFE70-43F8-47AA-AAD6-A76F84A721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525D329-8928-4B8C-81B2-08AFBA976C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D0B813B-D867-4D6D-A459-04C849F7D8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85F0F7E-72F0-4E3D-BFB9-F9C2FDA12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DFB1-80A1-40A1-8A90-FA77C09111FB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93B7091-9100-4ECD-A4BE-029D9BCF3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2090B99-167C-44FA-B845-7E7E16CFA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6D6A-D86D-48C1-9DBA-07EC1BB0A7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544487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EE347D-3EEA-44F9-9EE8-3A44F2636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04D66DC-ED3F-4763-95F7-F2ECB13F2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DFB1-80A1-40A1-8A90-FA77C09111FB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B47BEAE-5939-43FF-9D9D-5CEF01D6C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5E3A78A-8030-4D10-A746-CCC980627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6D6A-D86D-48C1-9DBA-07EC1BB0A7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727477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7E1E296-31D8-466C-A596-6BBEF2E32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DFB1-80A1-40A1-8A90-FA77C09111FB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6213F34-A7E1-4CB9-A9BE-55638ACFE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80349F2-3770-446E-999B-32EF39AAB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6D6A-D86D-48C1-9DBA-07EC1BB0A7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59589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48A9B-3C84-48F0-AEB7-2895FA45DC12}" type="datetime1">
              <a:rPr lang="en-US" altLang="ja-JP" smtClean="0"/>
              <a:t>9/3/2020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474775"/>
      </p:ext>
    </p:extLst>
  </p:cSld>
  <p:clrMapOvr>
    <a:masterClrMapping/>
  </p:clrMapOvr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1F49AB-C6B4-479D-82E3-CDD087BF9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6CC381-A808-475D-A2A0-12F481659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4E27945-C83F-4E23-9962-32CDC022F7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53A043-EFE0-4242-B5EF-824AC2E51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DFB1-80A1-40A1-8A90-FA77C09111FB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26108F-2ECB-4CAF-BB95-9835D0AB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CFB3BB8-3329-4BCD-8DEE-BCA81E56D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6D6A-D86D-48C1-9DBA-07EC1BB0A7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837761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FE30D7-5A8E-428D-B6B1-75A070106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39A837A-F2C9-4438-AF8F-F008C183D6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B5354C8-3683-41A1-8517-6114D79655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633AF90-5361-4EB9-8F18-B03E387E5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DFB1-80A1-40A1-8A90-FA77C09111FB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D7E7656-3506-4D5D-9A9E-424692C72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0ED8155-A90A-4485-8F60-84848F751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6D6A-D86D-48C1-9DBA-07EC1BB0A7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919099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AA2378-CDE2-431F-8F28-B67EE2347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D9010C-4E23-447E-AEA9-259365C667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808E3D-A1FB-48AA-B9F4-D97754B68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DFB1-80A1-40A1-8A90-FA77C09111FB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191476-594E-42A0-BF8F-32C50D5C8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8D3A26-72B0-4F54-B3D5-275CD6980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6D6A-D86D-48C1-9DBA-07EC1BB0A7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99939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BEC7717-BB56-4C25-866B-A9155893DB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7C5A393-8539-4B9E-B3B5-BAC1A77A83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43EC9A7-A867-49B8-9E7D-1FDC253F2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6DFB1-80A1-40A1-8A90-FA77C09111FB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94BADF-FCD1-4F12-A252-A6B4259BE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60241F-900A-4027-B79A-ED9CE8884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96D6A-D86D-48C1-9DBA-07EC1BB0A7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052672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7547-9B3C-4D49-A766-FFCF4423507F}" type="datetime1">
              <a:rPr lang="en-US" altLang="ja-JP" smtClean="0"/>
              <a:t>9/3/2020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36658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0F0BE-DA89-4DB2-97B7-CA4B606EB680}" type="datetime1">
              <a:rPr lang="en-US" altLang="ja-JP" smtClean="0"/>
              <a:t>9/3/2020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18640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38795-0AB7-40EC-AC4A-733C5152964A}" type="datetime1">
              <a:rPr lang="en-US" altLang="ja-JP" smtClean="0"/>
              <a:t>9/3/2020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8878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638E6-1FAC-4342-8A68-85E064A64E7D}" type="datetime1">
              <a:rPr lang="en-US" altLang="ja-JP" smtClean="0"/>
              <a:t>9/3/2020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40203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2B66A50-6EAF-41F2-885C-66D22766F077}" type="datetime1">
              <a:rPr lang="en-US" altLang="ja-JP" smtClean="0"/>
              <a:t>9/3/2020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82163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0D8F8-D544-43D3-9399-A263AA9871F0}" type="datetime1">
              <a:rPr lang="en-US" altLang="ja-JP" smtClean="0"/>
              <a:t>9/3/2020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8270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9966960" cy="116337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508961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16677C2-7610-4A2A-A58A-5DBD2C8D11EF}" type="datetime1">
              <a:rPr lang="en-US" altLang="ja-JP" smtClean="0"/>
              <a:t>9/3/2020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88720" y="1450462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2838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C176175-E1EB-45C7-B5E6-2334517FF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9E24D6-FEEF-4885-8836-BB8DE133B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861EF7-8C29-4D7C-8603-64C8276526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A9860-7FFC-4965-A7BD-55CC3DCA52C2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35A5EE-8072-40CF-8C1C-45D86A5431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2A6CDB-207C-4649-B51D-12F4FE9858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48E5A-3B1A-4A23-B5A2-D5EC41DDEE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9332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3A1DFAD-FE41-465E-B1F3-99FCE96BD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AB5B52-A5C8-4C5E-B7AA-931BF1E31B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9F12BF-35ED-40C4-859F-4AE1C37E32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6DFB1-80A1-40A1-8A90-FA77C09111FB}" type="datetimeFigureOut">
              <a:rPr kumimoji="1" lang="ja-JP" altLang="en-US" smtClean="0"/>
              <a:t>2020/9/3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B2D24B-DD0D-46D0-86FB-F64691F75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7972FF-7EA0-4D1F-B173-FA5D4760C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96D6A-D86D-48C1-9DBA-07EC1BB0A7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08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news.livedoor.com/article/detail/17788353/" TargetMode="External"/><Relationship Id="rId2" Type="http://schemas.openxmlformats.org/officeDocument/2006/relationships/hyperlink" Target="https://cookpad.com/search/%E3%81%98%E3%82%83%E3%81%8C%E3%82%8A%E3%81%93%20%E3%82%A2%E3%83%AC%E3%83%B3%E3%82%B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asahiinryo.co.jp/mitsuya-cider/sp/recipe/" TargetMode="External"/><Relationship Id="rId4" Type="http://schemas.openxmlformats.org/officeDocument/2006/relationships/hyperlink" Target="https://www.lotte.co.jp/entertainment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245587-2920-4F14-AC29-ACFDD4B9FB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アレンジレシピが</a:t>
            </a:r>
            <a:br>
              <a:rPr kumimoji="1" lang="en-US" altLang="ja-JP"/>
            </a:br>
            <a:r>
              <a:rPr kumimoji="1" lang="ja-JP" altLang="en-US"/>
              <a:t>ブランドイメージに</a:t>
            </a:r>
            <a:br>
              <a:rPr kumimoji="1" lang="en-US" altLang="ja-JP"/>
            </a:br>
            <a:r>
              <a:rPr kumimoji="1" lang="ja-JP" altLang="en-US"/>
              <a:t>与える影響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9A10DA4-CDF2-4648-83E3-DA006ECC70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547614"/>
          </a:xfrm>
        </p:spPr>
        <p:txBody>
          <a:bodyPr>
            <a:normAutofit/>
          </a:bodyPr>
          <a:lstStyle/>
          <a:p>
            <a:r>
              <a:rPr lang="ja-JP" altLang="en-US" sz="3600"/>
              <a:t>拓殖大学　田嶋ゼミナール　Ｂ班</a:t>
            </a:r>
            <a:endParaRPr lang="en-US" altLang="ja-JP" sz="3600"/>
          </a:p>
          <a:p>
            <a:r>
              <a:rPr kumimoji="1" lang="ja-JP" altLang="en-US" sz="2800"/>
              <a:t>石井智也　中野有彩　藤ノ木寛規　堀健太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8F7D0ED-1083-4CDA-A6E1-D2FC77CCD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065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6F1B1B-7388-41E2-B12C-A0C0A073A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>
                <a:ea typeface="ＭＳ Ｐゴシック"/>
              </a:rPr>
              <a:t>現状分析（アレンジレシピの分類）</a:t>
            </a:r>
            <a:br>
              <a:rPr lang="ja-JP" altLang="en-US">
                <a:ea typeface="ＭＳ Ｐゴシック"/>
              </a:rPr>
            </a:br>
            <a:r>
              <a:rPr kumimoji="1" lang="ja-JP" altLang="en-US">
                <a:ea typeface="ＭＳ Ｐゴシック"/>
              </a:rPr>
              <a:t>手軽</a:t>
            </a:r>
            <a:r>
              <a:rPr lang="ja-JP" altLang="en-US">
                <a:ea typeface="ＭＳ Ｐゴシック"/>
              </a:rPr>
              <a:t>に作れるもの</a:t>
            </a:r>
            <a:endParaRPr kumimoji="1" lang="ja-JP" altLang="en-US">
              <a:ea typeface="ＭＳ Ｐゴシック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756E017-DD47-47FC-8529-51D10D252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64CE636-5194-46CE-9FA2-9BB2AF7BD5EC}"/>
              </a:ext>
            </a:extLst>
          </p:cNvPr>
          <p:cNvSpPr txBox="1"/>
          <p:nvPr/>
        </p:nvSpPr>
        <p:spPr>
          <a:xfrm>
            <a:off x="1181686" y="1949896"/>
            <a:ext cx="83599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/>
              <a:t>既存の商品を使うことで、料理をより手軽に作れるもの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A55D3ABE-3D3B-4CFD-842A-81A21F591FE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9831" y="3115716"/>
            <a:ext cx="3701845" cy="208228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B128FD6F-09E2-43BA-8615-099F7A2D07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462" y="3922582"/>
            <a:ext cx="3943350" cy="1190625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C01475A-A9CF-446E-BCAE-306C0E1634A3}"/>
              </a:ext>
            </a:extLst>
          </p:cNvPr>
          <p:cNvSpPr txBox="1"/>
          <p:nvPr/>
        </p:nvSpPr>
        <p:spPr>
          <a:xfrm>
            <a:off x="5641258" y="3013502"/>
            <a:ext cx="5483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/>
              <a:t>普通に作ったら３０分かかるのが、３分でできる！</a:t>
            </a:r>
          </a:p>
        </p:txBody>
      </p:sp>
    </p:spTree>
    <p:extLst>
      <p:ext uri="{BB962C8B-B14F-4D97-AF65-F5344CB8AC3E}">
        <p14:creationId xmlns:p14="http://schemas.microsoft.com/office/powerpoint/2010/main" val="2746519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30381C-1515-442C-8653-5F71BE7D5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ea typeface="ＭＳ Ｐゴシック"/>
                <a:cs typeface="Calibri Light"/>
              </a:rPr>
              <a:t>現状分析（アレンジレシピの分類）</a:t>
            </a:r>
            <a:br>
              <a:rPr lang="ja-JP" altLang="en-US">
                <a:ea typeface="ＭＳ Ｐゴシック"/>
                <a:cs typeface="Calibri Light"/>
              </a:rPr>
            </a:br>
            <a:endParaRPr lang="ja-JP" altLang="en-US">
              <a:ea typeface="ＭＳ Ｐゴシック"/>
              <a:cs typeface="Calibri Light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9203BF-1DA6-4D1A-901C-CF1BFB85BD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sz="2400">
                <a:ea typeface="ＭＳ Ｐゴシック"/>
                <a:cs typeface="Calibri"/>
              </a:rPr>
              <a:t>企業側から発信されているもの</a:t>
            </a:r>
            <a:endParaRPr lang="ja-JP" altLang="en-US" sz="240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E83CD1C-CDD0-48DA-94BE-9C49E9D543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ja-JP" altLang="en-US" sz="2400">
                <a:ea typeface="ＭＳ Ｐゴシック"/>
                <a:cs typeface="Calibri"/>
              </a:rPr>
              <a:t>ハーゲンダッツが発信</a:t>
            </a:r>
            <a:endParaRPr lang="ja-JP" altLang="en-US" sz="240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ECF5E5-8B3A-4D90-BBC3-C2B9AB311B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ja-JP" altLang="en-US" sz="2400">
                <a:ea typeface="ＭＳ Ｐゴシック"/>
                <a:cs typeface="Calibri"/>
              </a:rPr>
              <a:t>消費者側から発信されているもの</a:t>
            </a:r>
            <a:endParaRPr lang="ja-JP" altLang="en-US" sz="240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15D89C0-F030-42F5-ACD5-BDF913989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11</a:t>
            </a:fld>
            <a:endParaRPr lang="en-US"/>
          </a:p>
        </p:txBody>
      </p:sp>
      <p:pic>
        <p:nvPicPr>
          <p:cNvPr id="9" name="コンテンツ プレースホルダー 5" descr="食品 が含まれている画像&#10;&#10;説明は自動で生成されたものです">
            <a:extLst>
              <a:ext uri="{FF2B5EF4-FFF2-40B4-BE49-F238E27FC236}">
                <a16:creationId xmlns:a16="http://schemas.microsoft.com/office/drawing/2014/main" id="{F13654C2-FA82-4E1C-A101-379CA2156763}"/>
              </a:ext>
            </a:extLst>
          </p:cNvPr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819" y="2993007"/>
            <a:ext cx="5026936" cy="2654264"/>
          </a:xfrm>
          <a:prstGeom prst="rect">
            <a:avLst/>
          </a:prstGeom>
        </p:spPr>
      </p:pic>
      <p:pic>
        <p:nvPicPr>
          <p:cNvPr id="11" name="図 10" descr="瓶, 食品, 写真, 座る が含まれている画像&#10;&#10;説明は自動で生成されたものです">
            <a:extLst>
              <a:ext uri="{FF2B5EF4-FFF2-40B4-BE49-F238E27FC236}">
                <a16:creationId xmlns:a16="http://schemas.microsoft.com/office/drawing/2014/main" id="{1FF74160-1367-412B-B7FB-DC32C491B61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433" y="2813387"/>
            <a:ext cx="3171171" cy="302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763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57DB6E-C161-44E7-84F4-1612E39A7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ea typeface="ＭＳ Ｐゴシック"/>
                <a:cs typeface="Calibri Light"/>
              </a:rPr>
              <a:t>現状分析（アレンジレシピの分類）</a:t>
            </a:r>
            <a:br>
              <a:rPr lang="ja-JP" altLang="en-US">
                <a:ea typeface="ＭＳ Ｐゴシック"/>
                <a:cs typeface="Calibri Light"/>
              </a:rPr>
            </a:br>
            <a:endParaRPr lang="ja-JP" altLang="en-US">
              <a:ea typeface="ＭＳ Ｐゴシック"/>
              <a:cs typeface="Calibri Light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D590315-7836-40FE-BD06-F34BE69229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sz="2400">
                <a:ea typeface="ＭＳ Ｐゴシック"/>
                <a:cs typeface="Calibri"/>
              </a:rPr>
              <a:t>形が変わるもの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DF40A54-BBE6-4B95-ADDE-7B14686B2C9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ja-JP">
                <a:cs typeface="Calibri"/>
              </a:rPr>
              <a:t>商品を砕いたり混ぜたり、元の消費の仕方とは別の方法で使われているもの</a:t>
            </a:r>
            <a:endParaRPr lang="ja-JP">
              <a:ea typeface="+mn-lt"/>
              <a:cs typeface="+mn-lt"/>
            </a:endParaRPr>
          </a:p>
          <a:p>
            <a:pPr marL="0" indent="0">
              <a:buNone/>
            </a:pPr>
            <a:endParaRPr lang="ja-JP" altLang="en-US">
              <a:ea typeface="ＭＳ Ｐゴシック"/>
              <a:cs typeface="Calibri"/>
            </a:endParaRP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78B50E2-8856-44D2-83E3-D512A79A94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ja-JP" altLang="en-US" sz="2400">
                <a:ea typeface="ＭＳ Ｐゴシック"/>
                <a:cs typeface="Calibri"/>
              </a:rPr>
              <a:t>形が変わらないもの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9E53D37-C287-4559-863C-DCD2D02FD71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ja-JP" altLang="en-US">
                <a:ea typeface="ＭＳ Ｐゴシック"/>
                <a:cs typeface="Calibri"/>
              </a:rPr>
              <a:t>アレンジ後も商品の形や消費の仕方に変化がなく、別の食材を付け足しただけのもの</a:t>
            </a:r>
            <a:endParaRPr lang="en-US" altLang="ja-JP">
              <a:ea typeface="+mn-lt"/>
              <a:cs typeface="+mn-lt"/>
            </a:endParaRPr>
          </a:p>
          <a:p>
            <a:endParaRPr lang="en-US" altLang="ja-JP">
              <a:ea typeface="+mn-lt"/>
              <a:cs typeface="+mn-lt"/>
            </a:endParaRPr>
          </a:p>
          <a:p>
            <a:endParaRPr lang="ja-JP">
              <a:ea typeface="ＭＳ Ｐゴシック"/>
              <a:cs typeface="Calibri"/>
            </a:endParaRP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A31B66-AE47-408F-BA9D-8777B3587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12</a:t>
            </a:fld>
            <a:endParaRPr lang="en-US"/>
          </a:p>
        </p:txBody>
      </p:sp>
      <p:pic>
        <p:nvPicPr>
          <p:cNvPr id="9" name="Picture 8" descr="カップに入った飲み物&#10;&#10;説明は自動で生成されたものです">
            <a:extLst>
              <a:ext uri="{FF2B5EF4-FFF2-40B4-BE49-F238E27FC236}">
                <a16:creationId xmlns:a16="http://schemas.microsoft.com/office/drawing/2014/main" id="{5BC5A371-81E6-4627-81C4-C4380443E90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5858" y="4043452"/>
            <a:ext cx="2100175" cy="1599871"/>
          </a:xfrm>
          <a:prstGeom prst="rect">
            <a:avLst/>
          </a:prstGeom>
        </p:spPr>
      </p:pic>
      <p:pic>
        <p:nvPicPr>
          <p:cNvPr id="11" name="Picture 11" descr="テーブル, 食品, 座る, 皿 が含まれている画像&#10;&#10;説明は自動で生成されたものです">
            <a:extLst>
              <a:ext uri="{FF2B5EF4-FFF2-40B4-BE49-F238E27FC236}">
                <a16:creationId xmlns:a16="http://schemas.microsoft.com/office/drawing/2014/main" id="{F49FBCA3-78BA-4413-919F-FDDE1053D91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608" y="4012721"/>
            <a:ext cx="2182485" cy="1664901"/>
          </a:xfrm>
          <a:prstGeom prst="rect">
            <a:avLst/>
          </a:prstGeom>
        </p:spPr>
      </p:pic>
      <p:pic>
        <p:nvPicPr>
          <p:cNvPr id="13" name="Picture 10" descr="テーブルの上の食べ物&#10;&#10;説明は自動で生成されたものです">
            <a:extLst>
              <a:ext uri="{FF2B5EF4-FFF2-40B4-BE49-F238E27FC236}">
                <a16:creationId xmlns:a16="http://schemas.microsoft.com/office/drawing/2014/main" id="{ED7083F9-E134-4A14-9B82-89038721300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8376" y="4037094"/>
            <a:ext cx="2311880" cy="1613711"/>
          </a:xfrm>
          <a:prstGeom prst="rect">
            <a:avLst/>
          </a:prstGeom>
        </p:spPr>
      </p:pic>
      <p:pic>
        <p:nvPicPr>
          <p:cNvPr id="15" name="図 9" descr="皿の上の料理&#10;&#10;説明は自動で生成されたものです">
            <a:extLst>
              <a:ext uri="{FF2B5EF4-FFF2-40B4-BE49-F238E27FC236}">
                <a16:creationId xmlns:a16="http://schemas.microsoft.com/office/drawing/2014/main" id="{3AC0FF51-6644-4888-8CB7-3AE44B66E24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4802" y="4036555"/>
            <a:ext cx="2181086" cy="161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153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FFA88-DB65-42AE-B1E1-EB77D915E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ea typeface="ＭＳ Ｐゴシック"/>
                <a:cs typeface="Calibri Light"/>
              </a:rPr>
              <a:t>現状分析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13D7C-EFD8-4ACA-85FE-013B8E729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ja-JP" altLang="en-US" sz="2800" b="1">
                <a:ea typeface="ＭＳ Ｐゴシック"/>
                <a:cs typeface="Calibri"/>
              </a:rPr>
              <a:t>分類の一覧</a:t>
            </a:r>
            <a:endParaRPr lang="ja-JP" altLang="en-US">
              <a:ea typeface="ＭＳ Ｐゴシック"/>
              <a:cs typeface="Calibri"/>
            </a:endParaRPr>
          </a:p>
          <a:p>
            <a:r>
              <a:rPr lang="ja-JP" altLang="en-US" sz="2400">
                <a:ea typeface="ＭＳ Ｐゴシック"/>
                <a:cs typeface="Calibri"/>
              </a:rPr>
              <a:t>・味重視</a:t>
            </a:r>
          </a:p>
          <a:p>
            <a:r>
              <a:rPr lang="ja-JP" altLang="en-US" sz="2400">
                <a:ea typeface="ＭＳ Ｐゴシック"/>
                <a:cs typeface="Calibri"/>
              </a:rPr>
              <a:t>・手軽</a:t>
            </a:r>
          </a:p>
          <a:p>
            <a:r>
              <a:rPr lang="ja-JP" altLang="en-US" sz="2400">
                <a:ea typeface="ＭＳ Ｐゴシック"/>
                <a:cs typeface="Calibri"/>
              </a:rPr>
              <a:t>・発信元⇒企業か消費者</a:t>
            </a:r>
          </a:p>
          <a:p>
            <a:r>
              <a:rPr lang="ja-JP" altLang="en-US" sz="2400">
                <a:ea typeface="ＭＳ Ｐゴシック"/>
                <a:cs typeface="Calibri"/>
              </a:rPr>
              <a:t>・</a:t>
            </a:r>
            <a:r>
              <a:rPr lang="ja-JP" altLang="en-US" sz="2400">
                <a:solidFill>
                  <a:srgbClr val="FF0000"/>
                </a:solidFill>
                <a:ea typeface="ＭＳ Ｐゴシック"/>
                <a:cs typeface="Calibri"/>
              </a:rPr>
              <a:t>形の変化⇒形が変わる、形が変わらない</a:t>
            </a:r>
          </a:p>
          <a:p>
            <a:endParaRPr lang="ja-JP" altLang="en-US" sz="2400">
              <a:ea typeface="ＭＳ Ｐゴシック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477A53-D270-406E-BC68-CA3B37831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E1850C6C-5273-45E0-B9C9-A813C02FFBF0}"/>
              </a:ext>
            </a:extLst>
          </p:cNvPr>
          <p:cNvSpPr/>
          <p:nvPr/>
        </p:nvSpPr>
        <p:spPr>
          <a:xfrm>
            <a:off x="2432115" y="4791762"/>
            <a:ext cx="3101418" cy="9238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星: 12 pt 8">
            <a:extLst>
              <a:ext uri="{FF2B5EF4-FFF2-40B4-BE49-F238E27FC236}">
                <a16:creationId xmlns:a16="http://schemas.microsoft.com/office/drawing/2014/main" id="{EC18D0DD-544E-45F9-B5C1-096DE6D3CB43}"/>
              </a:ext>
            </a:extLst>
          </p:cNvPr>
          <p:cNvSpPr/>
          <p:nvPr/>
        </p:nvSpPr>
        <p:spPr>
          <a:xfrm>
            <a:off x="5995447" y="4242444"/>
            <a:ext cx="5015059" cy="2022462"/>
          </a:xfrm>
          <a:prstGeom prst="star12">
            <a:avLst>
              <a:gd name="adj" fmla="val 3656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kumimoji="1" lang="ja-JP" altLang="en-US" sz="2800">
                <a:solidFill>
                  <a:srgbClr val="FF0000"/>
                </a:solidFill>
                <a:ea typeface="ＭＳ Ｐゴシック"/>
              </a:rPr>
              <a:t>形の変化</a:t>
            </a:r>
            <a:r>
              <a:rPr kumimoji="1" lang="ja-JP" altLang="en-US" sz="2800">
                <a:solidFill>
                  <a:schemeClr val="tx1"/>
                </a:solidFill>
                <a:ea typeface="ＭＳ Ｐゴシック"/>
              </a:rPr>
              <a:t>に注目</a:t>
            </a:r>
          </a:p>
        </p:txBody>
      </p:sp>
    </p:spTree>
    <p:extLst>
      <p:ext uri="{BB962C8B-B14F-4D97-AF65-F5344CB8AC3E}">
        <p14:creationId xmlns:p14="http://schemas.microsoft.com/office/powerpoint/2010/main" val="2804050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ABD9FB-0BD5-4E5B-9745-AD7136050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93304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ja-JP" altLang="en-US">
                <a:ea typeface="ＭＳ Ｐゴシック"/>
                <a:cs typeface="Calibri Light"/>
              </a:rPr>
              <a:t>仮説導出　</a:t>
            </a:r>
            <a:br>
              <a:rPr lang="ja-JP" altLang="en-US">
                <a:ea typeface="ＭＳ Ｐゴシック"/>
                <a:cs typeface="Calibri Light"/>
              </a:rPr>
            </a:br>
            <a:r>
              <a:rPr lang="ja-JP" altLang="en-US">
                <a:ea typeface="ＭＳ Ｐゴシック"/>
                <a:cs typeface="Calibri Light"/>
              </a:rPr>
              <a:t>ちょい足しレシピと大胆レシピの特徴</a:t>
            </a:r>
            <a:br>
              <a:rPr lang="ja-JP" altLang="en-US">
                <a:ea typeface="ＭＳ Ｐゴシック"/>
                <a:cs typeface="Calibri Light"/>
              </a:rPr>
            </a:b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B3F0E37-0BB4-41C2-93F5-4C502ED73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1" name="コンテンツ プレースホルダー 10">
            <a:extLst>
              <a:ext uri="{FF2B5EF4-FFF2-40B4-BE49-F238E27FC236}">
                <a16:creationId xmlns:a16="http://schemas.microsoft.com/office/drawing/2014/main" id="{B31674B2-4501-4CFC-8D98-C117111524F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13" name="テキスト プレースホルダー 12">
            <a:extLst>
              <a:ext uri="{FF2B5EF4-FFF2-40B4-BE49-F238E27FC236}">
                <a16:creationId xmlns:a16="http://schemas.microsoft.com/office/drawing/2014/main" id="{CA898327-110A-4415-9191-2817A7B96B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15" name="テキスト プレースホルダー 14">
            <a:extLst>
              <a:ext uri="{FF2B5EF4-FFF2-40B4-BE49-F238E27FC236}">
                <a16:creationId xmlns:a16="http://schemas.microsoft.com/office/drawing/2014/main" id="{1DD12535-BBA7-4701-BCE4-F11B94D1B3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17" name="コンテンツ プレースホルダー 16">
            <a:extLst>
              <a:ext uri="{FF2B5EF4-FFF2-40B4-BE49-F238E27FC236}">
                <a16:creationId xmlns:a16="http://schemas.microsoft.com/office/drawing/2014/main" id="{CF0C9729-69C2-4BE0-873E-11C6B757704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ja-JP" altLang="en-US"/>
          </a:p>
        </p:txBody>
      </p:sp>
      <p:graphicFrame>
        <p:nvGraphicFramePr>
          <p:cNvPr id="9" name="図表 8">
            <a:extLst>
              <a:ext uri="{FF2B5EF4-FFF2-40B4-BE49-F238E27FC236}">
                <a16:creationId xmlns:a16="http://schemas.microsoft.com/office/drawing/2014/main" id="{12025B23-7AA1-4446-8640-3E6002FD22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3682951"/>
              </p:ext>
            </p:extLst>
          </p:nvPr>
        </p:nvGraphicFramePr>
        <p:xfrm>
          <a:off x="1699810" y="1465509"/>
          <a:ext cx="8792380" cy="4820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169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F913059-0AEC-4C17-9C1B-3D8E0FA9C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現状分析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3C61E01-4A0B-4422-A159-C0A333E95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15</a:t>
            </a:fld>
            <a:endParaRPr 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4B84395-49D3-4A0B-8F6B-8BE62381AC99}"/>
              </a:ext>
            </a:extLst>
          </p:cNvPr>
          <p:cNvSpPr txBox="1"/>
          <p:nvPr/>
        </p:nvSpPr>
        <p:spPr>
          <a:xfrm>
            <a:off x="1312606" y="2322384"/>
            <a:ext cx="933572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/>
              <a:t>アレンジ後も消費の仕方に変わりがなく、</a:t>
            </a:r>
            <a:r>
              <a:rPr kumimoji="1" lang="ja-JP" altLang="en-US" sz="2800" u="sng"/>
              <a:t>形の変わらないもの</a:t>
            </a:r>
            <a:r>
              <a:rPr kumimoji="1" lang="ja-JP" altLang="en-US" sz="2800"/>
              <a:t>を</a:t>
            </a:r>
            <a:r>
              <a:rPr kumimoji="1" lang="ja-JP" altLang="en-US" sz="2800">
                <a:solidFill>
                  <a:srgbClr val="FF0000"/>
                </a:solidFill>
              </a:rPr>
              <a:t>ちょい足しレシピ</a:t>
            </a:r>
            <a:endParaRPr kumimoji="1" lang="en-US" altLang="ja-JP" sz="2800">
              <a:solidFill>
                <a:srgbClr val="FF0000"/>
              </a:solidFill>
            </a:endParaRPr>
          </a:p>
          <a:p>
            <a:endParaRPr kumimoji="1" lang="en-US" altLang="ja-JP" sz="2800">
              <a:solidFill>
                <a:srgbClr val="FF0000"/>
              </a:solidFill>
            </a:endParaRPr>
          </a:p>
          <a:p>
            <a:r>
              <a:rPr kumimoji="1" lang="ja-JP" altLang="en-US" sz="2800"/>
              <a:t>アレンジ後に消費の仕方や</a:t>
            </a:r>
            <a:r>
              <a:rPr kumimoji="1" lang="ja-JP" altLang="en-US" sz="2800" u="sng"/>
              <a:t>形の変わるもの</a:t>
            </a:r>
            <a:r>
              <a:rPr kumimoji="1" lang="ja-JP" altLang="en-US" sz="2800"/>
              <a:t>を、</a:t>
            </a:r>
            <a:r>
              <a:rPr kumimoji="1" lang="ja-JP" altLang="en-US" sz="2800">
                <a:solidFill>
                  <a:srgbClr val="FF0000"/>
                </a:solidFill>
              </a:rPr>
              <a:t>大胆レシピ</a:t>
            </a:r>
            <a:r>
              <a:rPr kumimoji="1" lang="ja-JP" altLang="en-US" sz="2800"/>
              <a:t>とする。</a:t>
            </a:r>
            <a:endParaRPr kumimoji="1" lang="en-US" altLang="ja-JP" sz="2800">
              <a:solidFill>
                <a:srgbClr val="FF0000"/>
              </a:solidFill>
            </a:endParaRPr>
          </a:p>
          <a:p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632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FD69F8-9720-4809-A2A2-240035D42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現状分析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BAADFA2-2580-4BC3-9444-2E9C41F0A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7270" y="641330"/>
            <a:ext cx="5029200" cy="589986"/>
          </a:xfrm>
        </p:spPr>
        <p:txBody>
          <a:bodyPr vert="horz" lIns="0" tIns="45720" rIns="0" bIns="45720" rtlCol="0" anchor="t">
            <a:normAutofit/>
          </a:bodyPr>
          <a:lstStyle/>
          <a:p>
            <a:pPr marL="0" indent="0">
              <a:buNone/>
            </a:pPr>
            <a:endParaRPr lang="ja-JP" altLang="en-US" sz="3600">
              <a:ea typeface="ＭＳ Ｐゴシック"/>
              <a:cs typeface="Calibri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BB16AC4-7D85-4DE9-AE3F-49F6A75E5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22FB4231-455D-4C1B-B363-C71128EB20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6612" y="2377512"/>
            <a:ext cx="5133975" cy="13716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01AF8E5-C1AC-4FED-82E9-2B67A612677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0587" y="2346939"/>
            <a:ext cx="2149060" cy="1430102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25517B24-764B-485E-9C28-2264B12CDB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5739" y="4816684"/>
            <a:ext cx="6229350" cy="78105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E8735D40-B75E-4D9F-AD68-BDD330B4C93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5089" y="4567949"/>
            <a:ext cx="2283069" cy="127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878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79D735-F05C-44A1-8BE3-75B2E5FCF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ea typeface="ＭＳ Ｐゴシック"/>
                <a:cs typeface="Calibri Light"/>
              </a:rPr>
              <a:t>現状分析</a:t>
            </a:r>
            <a:endParaRPr kumimoji="1" lang="ja-JP" altLang="en-US"/>
          </a:p>
        </p:txBody>
      </p:sp>
      <p:pic>
        <p:nvPicPr>
          <p:cNvPr id="5" name="図 5" descr="カップに入った飲み物&#10;&#10;説明は自動で生成されたものです">
            <a:extLst>
              <a:ext uri="{FF2B5EF4-FFF2-40B4-BE49-F238E27FC236}">
                <a16:creationId xmlns:a16="http://schemas.microsoft.com/office/drawing/2014/main" id="{09CE8789-46E7-4FB2-8A06-1045D448F8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9657" y="3873079"/>
            <a:ext cx="2476500" cy="17907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6F2385-3747-4A70-861E-DCCE81ACC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026" name="Picture 2" descr="カップヌードル">
            <a:extLst>
              <a:ext uri="{FF2B5EF4-FFF2-40B4-BE49-F238E27FC236}">
                <a16:creationId xmlns:a16="http://schemas.microsoft.com/office/drawing/2014/main" id="{49AFF2C9-8C2B-434E-8EF4-608A1EFA77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445" y="1806512"/>
            <a:ext cx="2166725" cy="2541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6" descr="皿の上の食べ物と飲み物&#10;&#10;説明は自動で生成されたものです">
            <a:extLst>
              <a:ext uri="{FF2B5EF4-FFF2-40B4-BE49-F238E27FC236}">
                <a16:creationId xmlns:a16="http://schemas.microsoft.com/office/drawing/2014/main" id="{ADFFD200-70BA-40E1-8781-E755355D700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5070" y="3803250"/>
            <a:ext cx="2743200" cy="18176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9" name="思考の吹き出し: 雲形 18">
            <a:extLst>
              <a:ext uri="{FF2B5EF4-FFF2-40B4-BE49-F238E27FC236}">
                <a16:creationId xmlns:a16="http://schemas.microsoft.com/office/drawing/2014/main" id="{1D0B7292-6B79-4EB1-9979-D2C336454798}"/>
              </a:ext>
            </a:extLst>
          </p:cNvPr>
          <p:cNvSpPr/>
          <p:nvPr/>
        </p:nvSpPr>
        <p:spPr>
          <a:xfrm>
            <a:off x="4717629" y="2068996"/>
            <a:ext cx="2431915" cy="885217"/>
          </a:xfrm>
          <a:prstGeom prst="cloudCallout">
            <a:avLst>
              <a:gd name="adj1" fmla="val -25233"/>
              <a:gd name="adj2" fmla="val 1240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前菜や</a:t>
            </a:r>
            <a:endParaRPr kumimoji="1" lang="en-US" altLang="ja-JP">
              <a:solidFill>
                <a:schemeClr val="tx1"/>
              </a:solidFill>
            </a:endParaRPr>
          </a:p>
          <a:p>
            <a:pPr algn="ctr"/>
            <a:r>
              <a:rPr kumimoji="1" lang="ja-JP" altLang="en-US">
                <a:solidFill>
                  <a:schemeClr val="tx1"/>
                </a:solidFill>
              </a:rPr>
              <a:t>主食に！</a:t>
            </a:r>
            <a:endParaRPr kumimoji="1" lang="en-US" altLang="ja-JP">
              <a:solidFill>
                <a:schemeClr val="tx1"/>
              </a:solidFill>
            </a:endParaRPr>
          </a:p>
        </p:txBody>
      </p:sp>
      <p:sp>
        <p:nvSpPr>
          <p:cNvPr id="20" name="思考の吹き出し: 雲形 19">
            <a:extLst>
              <a:ext uri="{FF2B5EF4-FFF2-40B4-BE49-F238E27FC236}">
                <a16:creationId xmlns:a16="http://schemas.microsoft.com/office/drawing/2014/main" id="{DDC2B455-EAEF-48A9-82B4-B9CAACA0AA55}"/>
              </a:ext>
            </a:extLst>
          </p:cNvPr>
          <p:cNvSpPr/>
          <p:nvPr/>
        </p:nvSpPr>
        <p:spPr>
          <a:xfrm>
            <a:off x="9610050" y="2191856"/>
            <a:ext cx="2431915" cy="885217"/>
          </a:xfrm>
          <a:prstGeom prst="cloudCallout">
            <a:avLst>
              <a:gd name="adj1" fmla="val -25233"/>
              <a:gd name="adj2" fmla="val 1240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デザートに！</a:t>
            </a:r>
          </a:p>
        </p:txBody>
      </p:sp>
      <p:pic>
        <p:nvPicPr>
          <p:cNvPr id="3" name="図 6" descr="スープとサラダ&#10;&#10;説明は自動で生成されたものです">
            <a:extLst>
              <a:ext uri="{FF2B5EF4-FFF2-40B4-BE49-F238E27FC236}">
                <a16:creationId xmlns:a16="http://schemas.microsoft.com/office/drawing/2014/main" id="{895CB9B6-77C9-4E0C-8457-C8C13B3971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6170" y="3759581"/>
            <a:ext cx="2628900" cy="1905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808628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911B87-8E88-4E32-AA3C-10D53EB77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ea typeface="ＭＳ Ｐゴシック"/>
                <a:cs typeface="Calibri Light"/>
              </a:rPr>
              <a:t>問題意識</a:t>
            </a:r>
            <a:endParaRPr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6E9A2B-FD71-451F-B8FF-99A831EB9D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pPr marL="0" indent="0">
              <a:buNone/>
            </a:pPr>
            <a:r>
              <a:rPr lang="ja-JP" altLang="en-US" sz="3600">
                <a:ea typeface="ＭＳ Ｐゴシック"/>
                <a:cs typeface="Calibri"/>
              </a:rPr>
              <a:t>大胆レシピ(形が変わるもの)がどのように食シーンに影響を与えるのか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309251F-BF80-4360-9F7C-1FE96BB13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5594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ABD9FB-0BD5-4E5B-9745-AD7136050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93304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ja-JP" altLang="en-US">
                <a:ea typeface="ＭＳ Ｐゴシック"/>
                <a:cs typeface="Calibri Light"/>
              </a:rPr>
              <a:t>仮説導出　</a:t>
            </a:r>
            <a:br>
              <a:rPr lang="ja-JP" altLang="en-US">
                <a:ea typeface="ＭＳ Ｐゴシック"/>
                <a:cs typeface="Calibri Light"/>
              </a:rPr>
            </a:br>
            <a:r>
              <a:rPr lang="ja-JP" altLang="en-US">
                <a:ea typeface="ＭＳ Ｐゴシック"/>
                <a:cs typeface="Calibri Light"/>
              </a:rPr>
              <a:t>ちょい足しレシピと大胆レシピの特徴</a:t>
            </a:r>
            <a:br>
              <a:rPr lang="ja-JP" altLang="en-US">
                <a:ea typeface="ＭＳ Ｐゴシック"/>
                <a:cs typeface="Calibri Light"/>
              </a:rPr>
            </a:br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B3F0E37-0BB4-41C2-93F5-4C502ED73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1" name="コンテンツ プレースホルダー 10">
            <a:extLst>
              <a:ext uri="{FF2B5EF4-FFF2-40B4-BE49-F238E27FC236}">
                <a16:creationId xmlns:a16="http://schemas.microsoft.com/office/drawing/2014/main" id="{B31674B2-4501-4CFC-8D98-C117111524F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13" name="テキスト プレースホルダー 12">
            <a:extLst>
              <a:ext uri="{FF2B5EF4-FFF2-40B4-BE49-F238E27FC236}">
                <a16:creationId xmlns:a16="http://schemas.microsoft.com/office/drawing/2014/main" id="{CA898327-110A-4415-9191-2817A7B96B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15" name="テキスト プレースホルダー 14">
            <a:extLst>
              <a:ext uri="{FF2B5EF4-FFF2-40B4-BE49-F238E27FC236}">
                <a16:creationId xmlns:a16="http://schemas.microsoft.com/office/drawing/2014/main" id="{1DD12535-BBA7-4701-BCE4-F11B94D1B3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17" name="コンテンツ プレースホルダー 16">
            <a:extLst>
              <a:ext uri="{FF2B5EF4-FFF2-40B4-BE49-F238E27FC236}">
                <a16:creationId xmlns:a16="http://schemas.microsoft.com/office/drawing/2014/main" id="{CF0C9729-69C2-4BE0-873E-11C6B757704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ja-JP" altLang="en-US"/>
          </a:p>
        </p:txBody>
      </p:sp>
      <p:graphicFrame>
        <p:nvGraphicFramePr>
          <p:cNvPr id="9" name="図表 8">
            <a:extLst>
              <a:ext uri="{FF2B5EF4-FFF2-40B4-BE49-F238E27FC236}">
                <a16:creationId xmlns:a16="http://schemas.microsoft.com/office/drawing/2014/main" id="{12025B23-7AA1-4446-8640-3E6002FD228F}"/>
              </a:ext>
            </a:extLst>
          </p:cNvPr>
          <p:cNvGraphicFramePr/>
          <p:nvPr/>
        </p:nvGraphicFramePr>
        <p:xfrm>
          <a:off x="1699810" y="1465509"/>
          <a:ext cx="8792380" cy="4820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961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E925BB-FE79-42F4-BBD4-4FE504706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atin typeface="+mj-ea"/>
              </a:rPr>
              <a:t>研究概要</a:t>
            </a:r>
            <a:endParaRPr kumimoji="1" lang="ja-JP" altLang="en-US">
              <a:latin typeface="+mj-ea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04D6F9-CDDC-41D8-9BFC-8A798BB1A4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z="3200">
                <a:ea typeface="游ゴシック"/>
              </a:rPr>
              <a:t>近年、ＳＮＳ等で既存商品に手を加えた「アレンジレシピ」が話題となり、企業のホームページでも掲載や募集を行う機会が増加してきている。そこで、本研究では「アレンジレシピ」が商品イメージにどのような影響を与えるかについて研究し、アレンジレシピの有用性を解明する。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653650D-8A3B-4D97-9D79-7190AA9CA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350B-C2BD-4964-9BA1-A128BB03CF9B}" type="slidenum">
              <a:rPr kumimoji="1" lang="ja-JP" altLang="en-US" sz="2800" dirty="0" smtClean="0">
                <a:ea typeface="游ゴシック"/>
              </a:rPr>
              <a:t>2</a:t>
            </a:fld>
            <a:endParaRPr lang="ja-JP" altLang="en-US" sz="2800">
              <a:ea typeface="游ゴシック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69656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3AB8C743-A5A4-4C48-962E-183DF9A9AE4D}"/>
              </a:ext>
            </a:extLst>
          </p:cNvPr>
          <p:cNvSpPr/>
          <p:nvPr/>
        </p:nvSpPr>
        <p:spPr>
          <a:xfrm>
            <a:off x="6001658" y="1831028"/>
            <a:ext cx="5283376" cy="40702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44D0801D-1FDD-445E-B9FE-FE58EDA78998}"/>
              </a:ext>
            </a:extLst>
          </p:cNvPr>
          <p:cNvSpPr/>
          <p:nvPr/>
        </p:nvSpPr>
        <p:spPr>
          <a:xfrm>
            <a:off x="518474" y="1804361"/>
            <a:ext cx="5283376" cy="407022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0100542-9B7A-47F9-B7A4-391797E5E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ea typeface="ＭＳ Ｐゴシック"/>
                <a:cs typeface="Calibri Light"/>
              </a:rPr>
              <a:t>仮説導出</a:t>
            </a:r>
            <a:br>
              <a:rPr lang="ja-JP" altLang="en-US">
                <a:ea typeface="ＭＳ Ｐゴシック"/>
                <a:cs typeface="Calibri Light"/>
              </a:rPr>
            </a:br>
            <a:endParaRPr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B452324-9D3B-49BB-973F-E5FF326FB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18195" y="1894303"/>
            <a:ext cx="4937760" cy="736282"/>
          </a:xfrm>
        </p:spPr>
        <p:txBody>
          <a:bodyPr>
            <a:normAutofit/>
          </a:bodyPr>
          <a:lstStyle/>
          <a:p>
            <a:r>
              <a:rPr lang="ja-JP" altLang="en-US" sz="3200">
                <a:ea typeface="ＭＳ Ｐゴシック"/>
                <a:cs typeface="Calibri"/>
              </a:rPr>
              <a:t>ちょい足しレシピ</a:t>
            </a:r>
          </a:p>
        </p:txBody>
      </p:sp>
      <p:pic>
        <p:nvPicPr>
          <p:cNvPr id="10" name="コンテンツ プレースホルダー 9">
            <a:extLst>
              <a:ext uri="{FF2B5EF4-FFF2-40B4-BE49-F238E27FC236}">
                <a16:creationId xmlns:a16="http://schemas.microsoft.com/office/drawing/2014/main" id="{1763247E-D257-4ABD-9592-7A3B4CAD893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448" y="3585508"/>
            <a:ext cx="2191610" cy="14615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A65E9FB-A756-43B2-986E-47EE99F24C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730184" y="1804361"/>
            <a:ext cx="4937760" cy="736282"/>
          </a:xfrm>
        </p:spPr>
        <p:txBody>
          <a:bodyPr>
            <a:normAutofit/>
          </a:bodyPr>
          <a:lstStyle/>
          <a:p>
            <a:r>
              <a:rPr lang="ja-JP" altLang="en-US" sz="2800">
                <a:ea typeface="ＭＳ Ｐゴシック"/>
                <a:cs typeface="Calibri"/>
              </a:rPr>
              <a:t>大胆レシピ</a:t>
            </a:r>
            <a:endParaRPr lang="ja-JP" altLang="en-US" sz="280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D87508A-0FD1-41BE-8C16-BC6840B42A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820365" y="2332612"/>
            <a:ext cx="2160186" cy="510219"/>
          </a:xfrm>
        </p:spPr>
        <p:txBody>
          <a:bodyPr>
            <a:normAutofit/>
          </a:bodyPr>
          <a:lstStyle/>
          <a:p>
            <a:r>
              <a:rPr lang="ja-JP" altLang="en-US" sz="2400"/>
              <a:t>みたらしアイス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009AA99-FA4C-4D48-808F-C1951273B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20</a:t>
            </a:fld>
            <a:endParaRPr lang="en-US"/>
          </a:p>
        </p:txBody>
      </p:sp>
      <p:pic>
        <p:nvPicPr>
          <p:cNvPr id="9" name="図 5" descr="カップに入った飲み物&#10;&#10;説明は自動で生成されたものです">
            <a:extLst>
              <a:ext uri="{FF2B5EF4-FFF2-40B4-BE49-F238E27FC236}">
                <a16:creationId xmlns:a16="http://schemas.microsoft.com/office/drawing/2014/main" id="{BE703336-9DA5-46C3-8C8E-BC135C23D08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6913" y="2782933"/>
            <a:ext cx="1807759" cy="13071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図 10" descr="皿の上の食べ物と飲み物&#10;&#10;説明は自動で生成されたものです">
            <a:extLst>
              <a:ext uri="{FF2B5EF4-FFF2-40B4-BE49-F238E27FC236}">
                <a16:creationId xmlns:a16="http://schemas.microsoft.com/office/drawing/2014/main" id="{62D06313-A98B-4775-B689-32C2C25F758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021" y="2782933"/>
            <a:ext cx="1972738" cy="13071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図 6" descr="スープとサラダ&#10;&#10;説明は自動で生成されたものです">
            <a:extLst>
              <a:ext uri="{FF2B5EF4-FFF2-40B4-BE49-F238E27FC236}">
                <a16:creationId xmlns:a16="http://schemas.microsoft.com/office/drawing/2014/main" id="{1BA5C041-97F8-49BD-905C-0A9FA6D7FE2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2366" y="4315295"/>
            <a:ext cx="1972738" cy="1429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89831AD-6051-420E-A254-6DF9D6035925}"/>
              </a:ext>
            </a:extLst>
          </p:cNvPr>
          <p:cNvSpPr txBox="1"/>
          <p:nvPr/>
        </p:nvSpPr>
        <p:spPr>
          <a:xfrm>
            <a:off x="2222740" y="5874589"/>
            <a:ext cx="799093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ja-JP" altLang="en-US" sz="3200">
                <a:ea typeface="ＭＳ Ｐゴシック"/>
                <a:cs typeface="Calibri"/>
              </a:rPr>
              <a:t>大胆レシピは様々な料理に応用できる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CA86DE90-5576-4F57-BF03-DE243019D9A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0930" y="3585508"/>
            <a:ext cx="2191612" cy="14615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05F34CA-2F19-4FC0-AB84-B3E8DA55DA98}"/>
              </a:ext>
            </a:extLst>
          </p:cNvPr>
          <p:cNvSpPr txBox="1"/>
          <p:nvPr/>
        </p:nvSpPr>
        <p:spPr>
          <a:xfrm>
            <a:off x="1309171" y="3075436"/>
            <a:ext cx="1176068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2000">
                <a:ea typeface="ＭＳ Ｐゴシック"/>
                <a:cs typeface="Calibri"/>
              </a:rPr>
              <a:t>チーズＩＮ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22690A3-60D2-4CB9-95F1-E395CC278EE8}"/>
              </a:ext>
            </a:extLst>
          </p:cNvPr>
          <p:cNvSpPr txBox="1"/>
          <p:nvPr/>
        </p:nvSpPr>
        <p:spPr>
          <a:xfrm>
            <a:off x="3910574" y="3074538"/>
            <a:ext cx="1305464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2000">
                <a:ea typeface="ＭＳ Ｐゴシック"/>
                <a:cs typeface="Calibri"/>
              </a:rPr>
              <a:t>レモンＩＮ</a:t>
            </a:r>
          </a:p>
        </p:txBody>
      </p:sp>
      <p:sp>
        <p:nvSpPr>
          <p:cNvPr id="18" name="コンテンツ プレースホルダー 5">
            <a:extLst>
              <a:ext uri="{FF2B5EF4-FFF2-40B4-BE49-F238E27FC236}">
                <a16:creationId xmlns:a16="http://schemas.microsoft.com/office/drawing/2014/main" id="{8B75C6FE-603F-43B1-9FCF-BD8D5D62BF48}"/>
              </a:ext>
            </a:extLst>
          </p:cNvPr>
          <p:cNvSpPr txBox="1">
            <a:spLocks/>
          </p:cNvSpPr>
          <p:nvPr/>
        </p:nvSpPr>
        <p:spPr>
          <a:xfrm>
            <a:off x="6667188" y="2326133"/>
            <a:ext cx="2160186" cy="51021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/>
              <a:t>チャーハン</a:t>
            </a:r>
          </a:p>
        </p:txBody>
      </p:sp>
      <p:sp>
        <p:nvSpPr>
          <p:cNvPr id="19" name="コンテンツ プレースホルダー 5">
            <a:extLst>
              <a:ext uri="{FF2B5EF4-FFF2-40B4-BE49-F238E27FC236}">
                <a16:creationId xmlns:a16="http://schemas.microsoft.com/office/drawing/2014/main" id="{0FC0BA26-84F2-4174-99FB-5942EE7F896F}"/>
              </a:ext>
            </a:extLst>
          </p:cNvPr>
          <p:cNvSpPr txBox="1">
            <a:spLocks/>
          </p:cNvSpPr>
          <p:nvPr/>
        </p:nvSpPr>
        <p:spPr>
          <a:xfrm>
            <a:off x="9816303" y="4829996"/>
            <a:ext cx="2160186" cy="51021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/>
              <a:t>サラダ</a:t>
            </a:r>
          </a:p>
        </p:txBody>
      </p:sp>
    </p:spTree>
    <p:extLst>
      <p:ext uri="{BB962C8B-B14F-4D97-AF65-F5344CB8AC3E}">
        <p14:creationId xmlns:p14="http://schemas.microsoft.com/office/powerpoint/2010/main" val="6632846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277800-685A-4F3F-95D3-37C09FF0B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ea typeface="ＭＳ Ｐゴシック"/>
                <a:cs typeface="Calibri Light"/>
              </a:rPr>
              <a:t>仮説導出</a:t>
            </a:r>
            <a:endParaRPr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6014145-5AD4-45FF-A2C2-AD45FC628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ja-JP" altLang="en-US" sz="3600">
                <a:ea typeface="ＭＳ Ｐゴシック"/>
                <a:cs typeface="Calibri"/>
              </a:rPr>
              <a:t>大胆レシピ(形が変わるもの)は商品の形が変わるため、様々な料理に変化できる</a:t>
            </a:r>
          </a:p>
          <a:p>
            <a:r>
              <a:rPr lang="ja-JP" altLang="en-US" sz="3600">
                <a:ea typeface="ＭＳ Ｐゴシック"/>
                <a:cs typeface="Calibri"/>
              </a:rPr>
              <a:t>⇒食シーンが拡大できる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03CD2BF-455E-42A6-8758-C4709BFB9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021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C6ABFFC4-77D2-4307-AB27-BA34E9F2C6E8}"/>
              </a:ext>
            </a:extLst>
          </p:cNvPr>
          <p:cNvSpPr/>
          <p:nvPr/>
        </p:nvSpPr>
        <p:spPr>
          <a:xfrm>
            <a:off x="1066800" y="1841338"/>
            <a:ext cx="9684774" cy="70986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642F8F19-8A3D-48F6-8D3B-B277C611A6EE}"/>
              </a:ext>
            </a:extLst>
          </p:cNvPr>
          <p:cNvSpPr/>
          <p:nvPr/>
        </p:nvSpPr>
        <p:spPr>
          <a:xfrm>
            <a:off x="6008714" y="2787445"/>
            <a:ext cx="5746955" cy="30880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06EDD8CD-A151-451D-BBD3-2C4B7BE94D20}"/>
              </a:ext>
            </a:extLst>
          </p:cNvPr>
          <p:cNvSpPr/>
          <p:nvPr/>
        </p:nvSpPr>
        <p:spPr>
          <a:xfrm>
            <a:off x="960815" y="2787445"/>
            <a:ext cx="4644976" cy="303275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A60D240-A0AC-4FEC-A616-E0BCB17E7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>
                <a:ea typeface="ＭＳ Ｐゴシック"/>
                <a:cs typeface="Calibri Light"/>
              </a:rPr>
              <a:t>仮説導出</a:t>
            </a:r>
            <a:br>
              <a:rPr lang="ja-JP" altLang="en-US">
                <a:ea typeface="ＭＳ Ｐゴシック"/>
                <a:cs typeface="Calibri Light"/>
              </a:rPr>
            </a:br>
            <a:r>
              <a:rPr lang="ja-JP" altLang="en-US">
                <a:ea typeface="ＭＳ Ｐゴシック"/>
                <a:cs typeface="Calibri Light"/>
              </a:rPr>
              <a:t>食シーンとは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C38BAA-9F19-499B-800C-F3A6C0779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975615"/>
            <a:ext cx="10058400" cy="538588"/>
          </a:xfrm>
        </p:spPr>
        <p:txBody>
          <a:bodyPr vert="horz" lIns="0" tIns="45720" rIns="0" bIns="45720" rtlCol="0" anchor="t">
            <a:normAutofit lnSpcReduction="10000"/>
          </a:bodyPr>
          <a:lstStyle/>
          <a:p>
            <a:r>
              <a:rPr lang="ja-JP" altLang="en-US" sz="3600">
                <a:ea typeface="ＭＳ Ｐゴシック"/>
                <a:cs typeface="Calibri"/>
              </a:rPr>
              <a:t>食シーンとは、食事の際の状況や時間帯のこと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E5669AD-EC90-40C6-B1BB-70F3DC863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A9227AC-724E-42E5-852D-47D8B12EEA4E}"/>
              </a:ext>
            </a:extLst>
          </p:cNvPr>
          <p:cNvSpPr txBox="1"/>
          <p:nvPr/>
        </p:nvSpPr>
        <p:spPr>
          <a:xfrm>
            <a:off x="1646439" y="3487212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忙しい朝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0E1FE162-B87D-4ECF-A5A2-EBCB5659744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3357" y="3876916"/>
            <a:ext cx="1568333" cy="182469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22367A9-E062-433C-B661-FDD1FF89FC6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358" y="3909508"/>
            <a:ext cx="1885179" cy="188517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C59EA2DB-A99C-424D-8E9A-35D4FC16EB4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4241" y="3909508"/>
            <a:ext cx="1792103" cy="1792103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1A6C32BC-A35F-4D44-BC11-763CFDAA1A4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1871" y="4040667"/>
            <a:ext cx="2776611" cy="1497192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2DCD8A9-73AC-4B53-B8FF-181F3E0C8593}"/>
              </a:ext>
            </a:extLst>
          </p:cNvPr>
          <p:cNvSpPr txBox="1"/>
          <p:nvPr/>
        </p:nvSpPr>
        <p:spPr>
          <a:xfrm>
            <a:off x="3565559" y="3494976"/>
            <a:ext cx="152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余裕のある朝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07AEE71-1360-4DAE-83DC-95CA18BB825B}"/>
              </a:ext>
            </a:extLst>
          </p:cNvPr>
          <p:cNvSpPr txBox="1"/>
          <p:nvPr/>
        </p:nvSpPr>
        <p:spPr>
          <a:xfrm>
            <a:off x="2736099" y="2919371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/>
              <a:t>状況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89B2372-5740-4E49-98E4-9DFA2A0931EB}"/>
              </a:ext>
            </a:extLst>
          </p:cNvPr>
          <p:cNvSpPr txBox="1"/>
          <p:nvPr/>
        </p:nvSpPr>
        <p:spPr>
          <a:xfrm>
            <a:off x="6923092" y="350758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おやつ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FFA976F-9002-4629-BF68-975DF8CFC11B}"/>
              </a:ext>
            </a:extLst>
          </p:cNvPr>
          <p:cNvSpPr txBox="1"/>
          <p:nvPr/>
        </p:nvSpPr>
        <p:spPr>
          <a:xfrm>
            <a:off x="9910139" y="35014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夕食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96AC2A1-35C7-4C46-AFEF-9C8DB074E820}"/>
              </a:ext>
            </a:extLst>
          </p:cNvPr>
          <p:cNvSpPr txBox="1"/>
          <p:nvPr/>
        </p:nvSpPr>
        <p:spPr>
          <a:xfrm>
            <a:off x="8210535" y="296399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/>
              <a:t>時間帯</a:t>
            </a:r>
          </a:p>
        </p:txBody>
      </p:sp>
    </p:spTree>
    <p:extLst>
      <p:ext uri="{BB962C8B-B14F-4D97-AF65-F5344CB8AC3E}">
        <p14:creationId xmlns:p14="http://schemas.microsoft.com/office/powerpoint/2010/main" val="13115706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D5433C-59F6-4957-83EA-2AA45F0F1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ea typeface="ＭＳ Ｐゴシック"/>
                <a:cs typeface="Calibri Light"/>
              </a:rPr>
              <a:t>仮説導出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2D1BB4-2AB2-462A-9838-9D89FA74C7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45720" rIns="0" bIns="45720" rtlCol="0" anchor="t">
            <a:normAutofit/>
          </a:bodyPr>
          <a:lstStyle/>
          <a:p>
            <a:r>
              <a:rPr lang="ja-JP" altLang="en-US" sz="3600">
                <a:ea typeface="ＭＳ Ｐゴシック"/>
                <a:cs typeface="Calibri"/>
              </a:rPr>
              <a:t>大胆レシピによって食シーンが拡大している</a:t>
            </a:r>
          </a:p>
          <a:p>
            <a:r>
              <a:rPr lang="ja-JP" altLang="en-US" sz="3600">
                <a:ea typeface="ＭＳ Ｐゴシック"/>
                <a:cs typeface="Calibri"/>
              </a:rPr>
              <a:t>⇒つまり、食シーンの拡大とは</a:t>
            </a:r>
            <a:r>
              <a:rPr lang="ja-JP" altLang="en-US" sz="3600">
                <a:solidFill>
                  <a:srgbClr val="FF0000"/>
                </a:solidFill>
                <a:ea typeface="ＭＳ Ｐゴシック"/>
                <a:cs typeface="Calibri"/>
              </a:rPr>
              <a:t>商品の消費の選択肢が増えること</a:t>
            </a:r>
            <a:endParaRPr lang="ja-JP" altLang="en-US" sz="2800">
              <a:solidFill>
                <a:srgbClr val="FF0000"/>
              </a:solidFill>
              <a:ea typeface="ＭＳ Ｐゴシック"/>
              <a:cs typeface="Calibri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0E3BE68-EEA0-49F9-B225-FE3F9E67C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047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40976FD0-0759-4306-8A6E-8DD16AA1E1EE}"/>
              </a:ext>
            </a:extLst>
          </p:cNvPr>
          <p:cNvSpPr/>
          <p:nvPr/>
        </p:nvSpPr>
        <p:spPr>
          <a:xfrm>
            <a:off x="1066800" y="2892151"/>
            <a:ext cx="10145683" cy="163707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7EB7E55B-E4EA-4AB2-AFAC-494665E5D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ea typeface="ＭＳ Ｐゴシック"/>
                <a:cs typeface="Calibri Light"/>
              </a:rPr>
              <a:t>仮説</a:t>
            </a:r>
            <a:endParaRPr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6331226-24D6-47F2-93EC-85AD66FDE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083" y="3214551"/>
            <a:ext cx="10058400" cy="841843"/>
          </a:xfrm>
        </p:spPr>
        <p:txBody>
          <a:bodyPr vert="horz" lIns="0" tIns="45720" rIns="0" bIns="45720" rtlCol="0" anchor="t">
            <a:noAutofit/>
          </a:bodyPr>
          <a:lstStyle/>
          <a:p>
            <a:r>
              <a:rPr lang="ja-JP" altLang="en-US" sz="3500">
                <a:ea typeface="ＭＳ Ｐゴシック"/>
                <a:cs typeface="Calibri"/>
              </a:rPr>
              <a:t>ちょい足しレシピよりも大胆レシピのほうが様々な食シーンで活躍できるのではないか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4A98848-9D25-456F-93B5-0CE296266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dirty="0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9474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3FD4A1-FCCB-4075-945D-DC1C231FD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ea typeface="ＭＳ Ｐゴシック"/>
                <a:cs typeface="Calibri Light"/>
              </a:rPr>
              <a:t>参考文献・ＵＲＬ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7817184-34EF-4D55-B28C-B38C378BE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99242"/>
            <a:ext cx="12192000" cy="5290843"/>
          </a:xfrm>
        </p:spPr>
        <p:txBody>
          <a:bodyPr/>
          <a:lstStyle/>
          <a:p>
            <a:endParaRPr kumimoji="1" lang="en-US" altLang="ja-JP"/>
          </a:p>
          <a:p>
            <a:r>
              <a:rPr kumimoji="1" lang="ja-JP" altLang="en-US"/>
              <a:t>クックパッド「じゃがりこ　アレンジのレシピ」　</a:t>
            </a:r>
            <a:r>
              <a:rPr lang="en-US" altLang="ja-JP">
                <a:hlinkClick r:id="rId2"/>
              </a:rPr>
              <a:t>https://cookpad.com/search/%E3%81%98%E3%82%83%E3%81%8C%E3%82%8A%E3%81%93%20%E3%82%A2%E3%83%AC%E3%83%B3%E3%82%B8</a:t>
            </a:r>
            <a:r>
              <a:rPr lang="ja-JP" altLang="en-US"/>
              <a:t>（アクセス日</a:t>
            </a:r>
            <a:r>
              <a:rPr lang="en-US" altLang="ja-JP"/>
              <a:t>2020</a:t>
            </a:r>
            <a:r>
              <a:rPr lang="ja-JP" altLang="en-US"/>
              <a:t>年</a:t>
            </a:r>
            <a:r>
              <a:rPr lang="en-US" altLang="ja-JP"/>
              <a:t>8</a:t>
            </a:r>
            <a:r>
              <a:rPr lang="ja-JP" altLang="en-US"/>
              <a:t>月</a:t>
            </a:r>
            <a:r>
              <a:rPr lang="en-US" altLang="ja-JP"/>
              <a:t>27</a:t>
            </a:r>
            <a:r>
              <a:rPr lang="ja-JP" altLang="en-US"/>
              <a:t>日）</a:t>
            </a:r>
            <a:endParaRPr kumimoji="1" lang="en-US" altLang="ja-JP"/>
          </a:p>
          <a:p>
            <a:r>
              <a:rPr lang="en-US" altLang="ja-JP"/>
              <a:t>Peachy</a:t>
            </a:r>
            <a:r>
              <a:rPr lang="ja-JP" altLang="en-US"/>
              <a:t>「</a:t>
            </a:r>
            <a:r>
              <a:rPr lang="en-US" altLang="ja-JP"/>
              <a:t>SNS</a:t>
            </a:r>
            <a:r>
              <a:rPr lang="ja-JP" altLang="en-US"/>
              <a:t>話題「カップヌードル炒飯」」</a:t>
            </a:r>
            <a:r>
              <a:rPr lang="en-US" altLang="ja-JP">
                <a:hlinkClick r:id="rId3"/>
              </a:rPr>
              <a:t>https://news.livedoor.com/article/detail/17788353/</a:t>
            </a:r>
            <a:r>
              <a:rPr lang="ja-JP" altLang="en-US"/>
              <a:t>（アクセス日</a:t>
            </a:r>
            <a:r>
              <a:rPr lang="en-US" altLang="ja-JP"/>
              <a:t>2020</a:t>
            </a:r>
            <a:r>
              <a:rPr lang="ja-JP" altLang="en-US"/>
              <a:t>年</a:t>
            </a:r>
            <a:r>
              <a:rPr lang="en-US" altLang="ja-JP"/>
              <a:t>8</a:t>
            </a:r>
            <a:r>
              <a:rPr lang="ja-JP" altLang="en-US"/>
              <a:t>月</a:t>
            </a:r>
            <a:r>
              <a:rPr lang="en-US" altLang="ja-JP"/>
              <a:t>27</a:t>
            </a:r>
            <a:r>
              <a:rPr lang="ja-JP" altLang="en-US"/>
              <a:t>日）</a:t>
            </a:r>
            <a:endParaRPr lang="en-US" altLang="ja-JP"/>
          </a:p>
          <a:p>
            <a:r>
              <a:rPr lang="ja-JP" altLang="en-US"/>
              <a:t>お口の恋人　ロッテ「手づくりレシピ」</a:t>
            </a:r>
            <a:r>
              <a:rPr lang="en-US" altLang="ja-JP">
                <a:hlinkClick r:id="rId4"/>
              </a:rPr>
              <a:t>https://www.lotte.co.jp/entertainment/</a:t>
            </a:r>
            <a:r>
              <a:rPr lang="ja-JP" altLang="en-US"/>
              <a:t>（アクセス日</a:t>
            </a:r>
            <a:r>
              <a:rPr lang="en-US" altLang="ja-JP"/>
              <a:t>2020</a:t>
            </a:r>
            <a:r>
              <a:rPr lang="ja-JP" altLang="en-US"/>
              <a:t>年</a:t>
            </a:r>
            <a:r>
              <a:rPr lang="en-US" altLang="ja-JP"/>
              <a:t>8</a:t>
            </a:r>
            <a:r>
              <a:rPr lang="ja-JP" altLang="en-US"/>
              <a:t>月</a:t>
            </a:r>
            <a:r>
              <a:rPr lang="en-US" altLang="ja-JP"/>
              <a:t>27</a:t>
            </a:r>
            <a:r>
              <a:rPr lang="ja-JP" altLang="en-US"/>
              <a:t>日）</a:t>
            </a:r>
            <a:endParaRPr lang="en-US" altLang="ja-JP"/>
          </a:p>
          <a:p>
            <a:r>
              <a:rPr lang="ja-JP" altLang="en-US"/>
              <a:t>アサヒ飲料「三ツ矢レシピ」</a:t>
            </a:r>
            <a:r>
              <a:rPr lang="en-US" altLang="ja-JP">
                <a:hlinkClick r:id="rId5"/>
              </a:rPr>
              <a:t>https://www.asahiinryo.co.jp/mitsuya-cider/sp/recipe/</a:t>
            </a:r>
            <a:r>
              <a:rPr lang="ja-JP" altLang="en-US"/>
              <a:t>（アクセス日</a:t>
            </a:r>
            <a:r>
              <a:rPr lang="en-US" altLang="ja-JP"/>
              <a:t>2020</a:t>
            </a:r>
            <a:r>
              <a:rPr lang="ja-JP" altLang="en-US"/>
              <a:t>年</a:t>
            </a:r>
            <a:r>
              <a:rPr lang="en-US" altLang="ja-JP"/>
              <a:t>8</a:t>
            </a:r>
            <a:r>
              <a:rPr lang="ja-JP" altLang="en-US"/>
              <a:t>月</a:t>
            </a:r>
            <a:r>
              <a:rPr lang="en-US" altLang="ja-JP"/>
              <a:t>27</a:t>
            </a:r>
            <a:r>
              <a:rPr lang="ja-JP" altLang="en-US"/>
              <a:t>日）</a:t>
            </a:r>
            <a:endParaRPr lang="en-US" altLang="ja-JP"/>
          </a:p>
          <a:p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076EED0-8EBE-4171-AF9B-C5CEE6F6B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z="2800" dirty="0" smtClean="0"/>
              <a:t>25</a:t>
            </a:fld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600922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EA844A-5BE5-484F-B1B3-125D377B9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746" y="175418"/>
            <a:ext cx="9833548" cy="1325563"/>
          </a:xfrm>
        </p:spPr>
        <p:txBody>
          <a:bodyPr vert="horz" lIns="91440" tIns="45720" rIns="91440" bIns="45720" rtlCol="0">
            <a:normAutofit/>
          </a:bodyPr>
          <a:lstStyle/>
          <a:p>
            <a:br>
              <a:rPr lang="ja-JP" altLang="en-US" sz="4000">
                <a:ea typeface="游ゴシック Light"/>
              </a:rPr>
            </a:br>
            <a:r>
              <a:rPr lang="ja-JP" altLang="en-US" sz="4400">
                <a:latin typeface="+mj-ea"/>
              </a:rPr>
              <a:t>これらの写真を見たことがありますか？</a:t>
            </a:r>
            <a:endParaRPr lang="ja-JP" altLang="en-US" sz="4000">
              <a:latin typeface="+mj-ea"/>
              <a:cs typeface="Calibri Light"/>
            </a:endParaRPr>
          </a:p>
        </p:txBody>
      </p:sp>
      <p:pic>
        <p:nvPicPr>
          <p:cNvPr id="4" name="図 4" descr="カップに入っている歯ブラシ&#10;&#10;説明は自動で生成されたものです">
            <a:extLst>
              <a:ext uri="{FF2B5EF4-FFF2-40B4-BE49-F238E27FC236}">
                <a16:creationId xmlns:a16="http://schemas.microsoft.com/office/drawing/2014/main" id="{068D517F-AEC9-4BB2-8F2E-A4F3A6DFCA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4313" y="2895600"/>
            <a:ext cx="2057400" cy="3124200"/>
          </a:xfrm>
          <a:prstGeom prst="rect">
            <a:avLst/>
          </a:prstGeom>
        </p:spPr>
      </p:pic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320B26-58F2-457D-AAFA-60F4A5B39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81717" y="6368515"/>
            <a:ext cx="570728" cy="314067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spcAft>
                <a:spcPts val="600"/>
              </a:spcAft>
            </a:pPr>
            <a:fld id="{637C350B-C2BD-4964-9BA1-A128BB03CF9B}" type="slidenum">
              <a:rPr kumimoji="1" lang="en-US" altLang="ja-JP" sz="2800" dirty="0">
                <a:solidFill>
                  <a:schemeClr val="bg1"/>
                </a:solidFill>
                <a:ea typeface="游ゴシック"/>
              </a:rPr>
              <a:pPr>
                <a:spcAft>
                  <a:spcPts val="600"/>
                </a:spcAft>
              </a:pPr>
              <a:t>3</a:t>
            </a:fld>
            <a:endParaRPr lang="en-US" altLang="ja-JP" sz="2800">
              <a:solidFill>
                <a:schemeClr val="bg1"/>
              </a:solidFill>
              <a:ea typeface="游ゴシック"/>
              <a:cs typeface="Calibri"/>
            </a:endParaRPr>
          </a:p>
        </p:txBody>
      </p:sp>
      <p:pic>
        <p:nvPicPr>
          <p:cNvPr id="3" name="図 5" descr="テーブル, カップ, 屋内, 食品 が含まれている画像&#10;&#10;説明は自動で生成されたものです">
            <a:extLst>
              <a:ext uri="{FF2B5EF4-FFF2-40B4-BE49-F238E27FC236}">
                <a16:creationId xmlns:a16="http://schemas.microsoft.com/office/drawing/2014/main" id="{E54D9755-E2FC-41EB-B44C-FED04D58FFF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1713" y="2895600"/>
            <a:ext cx="3708400" cy="3124200"/>
          </a:xfrm>
          <a:prstGeom prst="rect">
            <a:avLst/>
          </a:prstGeom>
        </p:spPr>
      </p:pic>
      <p:pic>
        <p:nvPicPr>
          <p:cNvPr id="5" name="図 5">
            <a:extLst>
              <a:ext uri="{FF2B5EF4-FFF2-40B4-BE49-F238E27FC236}">
                <a16:creationId xmlns:a16="http://schemas.microsoft.com/office/drawing/2014/main" id="{453B191E-925B-49DB-B7D1-02E8C995C83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5500" y="2895600"/>
            <a:ext cx="37084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486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2DFE450-119D-46D0-8B8F-3F2D54465B53}"/>
              </a:ext>
            </a:extLst>
          </p:cNvPr>
          <p:cNvSpPr txBox="1"/>
          <p:nvPr/>
        </p:nvSpPr>
        <p:spPr>
          <a:xfrm>
            <a:off x="1158505" y="1263097"/>
            <a:ext cx="8479766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3600">
                <a:ea typeface="游ゴシック"/>
              </a:rPr>
              <a:t>これらは「アレンジレシピ」と呼ばれています。</a:t>
            </a:r>
            <a:endParaRPr lang="ja-JP" altLang="en-US" sz="3600">
              <a:ea typeface="游ゴシック"/>
              <a:cs typeface="Calibri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A3CD989-E059-4005-B924-5452346A5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C350B-C2BD-4964-9BA1-A128BB03CF9B}" type="slidenum">
              <a:rPr kumimoji="1" lang="ja-JP" altLang="en-US" sz="2800" dirty="0" smtClean="0">
                <a:ea typeface="游ゴシック"/>
              </a:rPr>
              <a:t>4</a:t>
            </a:fld>
            <a:endParaRPr lang="ja-JP" altLang="en-US" sz="2800">
              <a:ea typeface="游ゴシック"/>
              <a:cs typeface="Calibri"/>
            </a:endParaRP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051A1D31-9102-466F-809F-85C52B6B187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0239" y="3324740"/>
            <a:ext cx="3749615" cy="2138718"/>
          </a:xfrm>
          <a:prstGeom prst="rect">
            <a:avLst/>
          </a:prstGeom>
        </p:spPr>
      </p:pic>
      <p:pic>
        <p:nvPicPr>
          <p:cNvPr id="8" name="Picture 9">
            <a:extLst>
              <a:ext uri="{FF2B5EF4-FFF2-40B4-BE49-F238E27FC236}">
                <a16:creationId xmlns:a16="http://schemas.microsoft.com/office/drawing/2014/main" id="{B577D94C-224C-4BB4-A402-F553AC4E643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9855" y="2687119"/>
            <a:ext cx="3414371" cy="34139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D7294D-5D02-4917-AC13-695A65AFC3B6}"/>
              </a:ext>
            </a:extLst>
          </p:cNvPr>
          <p:cNvSpPr txBox="1"/>
          <p:nvPr/>
        </p:nvSpPr>
        <p:spPr>
          <a:xfrm>
            <a:off x="871268" y="483079"/>
            <a:ext cx="274320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ja-JP" altLang="en-US" sz="4000">
                <a:latin typeface="+mj-ea"/>
                <a:ea typeface="+mj-ea"/>
              </a:rPr>
              <a:t>現状分析</a:t>
            </a:r>
            <a:r>
              <a:rPr lang="en-US" altLang="ja-JP" sz="4000">
                <a:latin typeface="+mj-ea"/>
                <a:ea typeface="+mj-ea"/>
              </a:rPr>
              <a:t> </a:t>
            </a:r>
            <a:endParaRPr lang="en-US" sz="4000">
              <a:latin typeface="+mj-ea"/>
              <a:ea typeface="+mj-ea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A4BAB472-F4BD-4E4F-AB8B-E24A5B511F8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176" y="3304746"/>
            <a:ext cx="3929063" cy="224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943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013AA-76D6-498B-A92D-BBF6AF4B7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>
                <a:ea typeface="ＭＳ Ｐゴシック"/>
                <a:cs typeface="Calibri Light"/>
              </a:rPr>
              <a:t>現状分析</a:t>
            </a:r>
            <a:br>
              <a:rPr lang="ja-JP" altLang="en-US">
                <a:ea typeface="ＭＳ Ｐゴシック"/>
                <a:cs typeface="Calibri Light"/>
              </a:rPr>
            </a:br>
            <a:r>
              <a:rPr lang="ja-JP" altLang="en-US">
                <a:ea typeface="ＭＳ Ｐゴシック"/>
                <a:cs typeface="Calibri Light"/>
              </a:rPr>
              <a:t>アレンジレシピを掲載している企業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ECD5B1-F9A2-428D-ABDE-420A2EC23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 descr="米久株式会社｜導入事例">
            <a:extLst>
              <a:ext uri="{FF2B5EF4-FFF2-40B4-BE49-F238E27FC236}">
                <a16:creationId xmlns:a16="http://schemas.microsoft.com/office/drawing/2014/main" id="{3EC454E9-FB89-4B78-9010-B1E801972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8138" y="1643358"/>
            <a:ext cx="2952750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4/6(金)Marines(T)Lab ロッテデザイン新商品｜千葉ロッテマリーンズ">
            <a:extLst>
              <a:ext uri="{FF2B5EF4-FFF2-40B4-BE49-F238E27FC236}">
                <a16:creationId xmlns:a16="http://schemas.microsoft.com/office/drawing/2014/main" id="{E4B18AD5-FD29-4D2F-913F-4AB5C10AC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112" y="4307383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公式】江崎グリコ(Glico) - おいしさと健康">
            <a:extLst>
              <a:ext uri="{FF2B5EF4-FFF2-40B4-BE49-F238E27FC236}">
                <a16:creationId xmlns:a16="http://schemas.microsoft.com/office/drawing/2014/main" id="{B68C398C-F073-4C7C-A2C5-17103C3A1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8612" y="4307383"/>
            <a:ext cx="3056936" cy="1607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ブタメンブランドページ / おやつカンパニー | フォント・書体の開発 ...">
            <a:extLst>
              <a:ext uri="{FF2B5EF4-FFF2-40B4-BE49-F238E27FC236}">
                <a16:creationId xmlns:a16="http://schemas.microsoft.com/office/drawing/2014/main" id="{52C887C2-C284-4788-A2E4-13BBEA8F0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8898" y="2203486"/>
            <a:ext cx="2705100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9A8B5857-6A3E-4BD5-BAD4-40E62A2D6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1200" y="3935014"/>
            <a:ext cx="4160800" cy="2344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CD3D7240-8B1D-4ABC-B438-8CF0429CF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3016" y="4750295"/>
            <a:ext cx="2461937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無印良品のロゴタイプ | Muji, Logo design, Branding design">
            <a:extLst>
              <a:ext uri="{FF2B5EF4-FFF2-40B4-BE49-F238E27FC236}">
                <a16:creationId xmlns:a16="http://schemas.microsoft.com/office/drawing/2014/main" id="{D95408A1-656C-49C4-B4D8-2A654BD74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445" y="2345586"/>
            <a:ext cx="1411251" cy="141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アサヒ飲料">
            <a:extLst>
              <a:ext uri="{FF2B5EF4-FFF2-40B4-BE49-F238E27FC236}">
                <a16:creationId xmlns:a16="http://schemas.microsoft.com/office/drawing/2014/main" id="{4B47C660-AD88-4AAD-8660-4B34E92D3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1554" y="2538047"/>
            <a:ext cx="2999840" cy="1163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926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155EC-A93A-454D-BBC3-471D9F276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>
                <a:latin typeface="ＭＳ Ｐゴシック"/>
                <a:ea typeface="ＭＳ Ｐゴシック"/>
                <a:cs typeface="Calibri Light"/>
              </a:rPr>
              <a:t>現状分析</a:t>
            </a:r>
            <a:br>
              <a:rPr lang="ja-JP" altLang="en-US">
                <a:latin typeface="ＭＳ Ｐゴシック"/>
                <a:ea typeface="ＭＳ Ｐゴシック"/>
                <a:cs typeface="Calibri Light"/>
              </a:rPr>
            </a:br>
            <a:r>
              <a:rPr lang="ja-JP" altLang="en-US">
                <a:latin typeface="ＭＳ Ｐゴシック"/>
                <a:ea typeface="ＭＳ Ｐゴシック"/>
                <a:cs typeface="Calibri Light"/>
              </a:rPr>
              <a:t>アレンジレシピに対する反応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4FE8413A-BAC0-4447-9D84-FA40FDDD77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4084" y="1168901"/>
            <a:ext cx="4286970" cy="224808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530B07-3E8E-45E0-9231-AD51BB316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z="2800" dirty="0"/>
              <a:t>6</a:t>
            </a:fld>
            <a:endParaRPr lang="en-US" sz="2800">
              <a:cs typeface="Calibri"/>
            </a:endParaRPr>
          </a:p>
        </p:txBody>
      </p:sp>
      <p:pic>
        <p:nvPicPr>
          <p:cNvPr id="8" name="図 8" descr="皿に盛られた食べ物&#10;&#10;説明は自動で生成されたものです">
            <a:extLst>
              <a:ext uri="{FF2B5EF4-FFF2-40B4-BE49-F238E27FC236}">
                <a16:creationId xmlns:a16="http://schemas.microsoft.com/office/drawing/2014/main" id="{7E1E6A2E-7E90-4DFF-8C32-12186FC4854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6471" y="3432125"/>
            <a:ext cx="2638926" cy="2553207"/>
          </a:xfrm>
          <a:prstGeom prst="rect">
            <a:avLst/>
          </a:prstGeom>
        </p:spPr>
      </p:pic>
      <p:pic>
        <p:nvPicPr>
          <p:cNvPr id="12" name="図 12" descr="トレイの上にある朝食&#10;&#10;説明は自動で生成されたものです">
            <a:extLst>
              <a:ext uri="{FF2B5EF4-FFF2-40B4-BE49-F238E27FC236}">
                <a16:creationId xmlns:a16="http://schemas.microsoft.com/office/drawing/2014/main" id="{998C2FE3-D7AE-4D67-AB6F-147E13A9672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290" y="1527578"/>
            <a:ext cx="2177994" cy="4114800"/>
          </a:xfrm>
          <a:prstGeom prst="rect">
            <a:avLst/>
          </a:prstGeom>
        </p:spPr>
      </p:pic>
      <p:pic>
        <p:nvPicPr>
          <p:cNvPr id="3" name="図 5" descr="屋内, 容器, トレイ, テーブル が含まれている画像&#10;&#10;説明は自動で生成されたものです">
            <a:extLst>
              <a:ext uri="{FF2B5EF4-FFF2-40B4-BE49-F238E27FC236}">
                <a16:creationId xmlns:a16="http://schemas.microsoft.com/office/drawing/2014/main" id="{AAB01209-EA00-44D2-8D71-0B732D6027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5752" y="2301439"/>
            <a:ext cx="2122638" cy="334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923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ACB351-D4EF-4C81-BBBE-5145652F1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ea typeface="ＭＳ Ｐゴシック"/>
                <a:cs typeface="Calibri Light"/>
              </a:rPr>
              <a:t>現状分析</a:t>
            </a:r>
            <a:endParaRPr lang="ja-JP" altLang="en-US"/>
          </a:p>
        </p:txBody>
      </p:sp>
      <p:pic>
        <p:nvPicPr>
          <p:cNvPr id="5" name="図 5" descr="スクリーンショットの画面&#10;&#10;説明は自動で生成されたものです">
            <a:extLst>
              <a:ext uri="{FF2B5EF4-FFF2-40B4-BE49-F238E27FC236}">
                <a16:creationId xmlns:a16="http://schemas.microsoft.com/office/drawing/2014/main" id="{A9B1BC12-D111-4BD4-B38F-D57A7B8CD2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493" y="1487260"/>
            <a:ext cx="6011846" cy="4699094"/>
          </a:xfr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812E048-CE02-4752-AE36-F66387CE3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7</a:t>
            </a:fld>
            <a:endParaRPr lang="en-US" sz="2800">
              <a:cs typeface="Calibri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B80B8C0-BE2F-4105-92FA-67F38CDDBD1C}"/>
              </a:ext>
            </a:extLst>
          </p:cNvPr>
          <p:cNvSpPr txBox="1"/>
          <p:nvPr/>
        </p:nvSpPr>
        <p:spPr>
          <a:xfrm>
            <a:off x="6521570" y="2826589"/>
            <a:ext cx="4267199" cy="261610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2400">
                <a:ea typeface="ＭＳ Ｐゴシック"/>
                <a:cs typeface="Calibri"/>
              </a:rPr>
              <a:t>「レパートリーを増やしたい」や「余った食材を消費したい」という意見がある</a:t>
            </a:r>
          </a:p>
          <a:p>
            <a:endParaRPr lang="ja-JP" altLang="en-US" sz="2400">
              <a:ea typeface="ＭＳ Ｐゴシック"/>
              <a:cs typeface="Calibri"/>
            </a:endParaRPr>
          </a:p>
          <a:p>
            <a:r>
              <a:rPr lang="ja-JP" altLang="en-US" sz="2400">
                <a:ea typeface="ＭＳ Ｐゴシック"/>
                <a:cs typeface="Calibri"/>
              </a:rPr>
              <a:t>⇒アレンジレシピによって解消できる?</a:t>
            </a:r>
            <a:br>
              <a:rPr lang="ja-JP" altLang="en-US" sz="2400">
                <a:ea typeface="ＭＳ Ｐゴシック"/>
                <a:cs typeface="Calibri"/>
              </a:rPr>
            </a:br>
            <a:endParaRPr lang="ja-JP" altLang="en-US" sz="2000">
              <a:ea typeface="ＭＳ Ｐゴシック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1649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F47A92-BEDC-47C9-8DA9-1DA870B24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90844"/>
            <a:ext cx="10058400" cy="886193"/>
          </a:xfrm>
        </p:spPr>
        <p:txBody>
          <a:bodyPr>
            <a:normAutofit/>
          </a:bodyPr>
          <a:lstStyle/>
          <a:p>
            <a:r>
              <a:rPr lang="ja-JP" altLang="en-US" sz="5400">
                <a:latin typeface="+mj-ea"/>
                <a:cs typeface="Calibri Light"/>
              </a:rPr>
              <a:t>現状分析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162F64-C7AE-43E0-8063-4D3C41431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9339" y="3250958"/>
            <a:ext cx="5193322" cy="74426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z="3600">
                <a:ea typeface="游ゴシック"/>
                <a:cs typeface="Calibri"/>
              </a:rPr>
              <a:t>アレンジレシピの分類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051865B-7F06-4AAA-8A27-D88708912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z="2800" dirty="0" smtClean="0"/>
              <a:t>8</a:t>
            </a:fld>
            <a:endParaRPr lang="en-US" sz="28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600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65C40F-2867-4E3E-A470-EBE262A9E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/>
              <a:t>現状分析（アレンジレシピの分類）</a:t>
            </a:r>
            <a:br>
              <a:rPr lang="en-US" altLang="ja-JP"/>
            </a:br>
            <a:r>
              <a:rPr lang="ja-JP" altLang="en-US"/>
              <a:t>味を重視するもの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22A22E1-3408-43A2-8972-8FCA217A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コンテンツ プレースホルダー 7">
            <a:extLst>
              <a:ext uri="{FF2B5EF4-FFF2-40B4-BE49-F238E27FC236}">
                <a16:creationId xmlns:a16="http://schemas.microsoft.com/office/drawing/2014/main" id="{FCCF90C2-93B5-4984-A60F-ABF10F595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800"/>
              <a:t>既存の商品よりもおいしく食べるためにアレンジされたもの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0136D54E-42EF-4720-9BAD-4EDAC1F378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922" y="2761495"/>
            <a:ext cx="6076950" cy="260985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AED85B53-6101-468C-B47C-84ACDEE4DA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750" y="3429000"/>
            <a:ext cx="4223536" cy="134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80693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0306D35BD254794FB1A773C17DE767B4" ma:contentTypeVersion="2" ma:contentTypeDescription="新しいドキュメントを作成します。" ma:contentTypeScope="" ma:versionID="6079c7d4910d8e2773aa3f306af48f29">
  <xsd:schema xmlns:xsd="http://www.w3.org/2001/XMLSchema" xmlns:xs="http://www.w3.org/2001/XMLSchema" xmlns:p="http://schemas.microsoft.com/office/2006/metadata/properties" xmlns:ns3="d9a1702b-0763-4c8d-990c-24dbb7437515" targetNamespace="http://schemas.microsoft.com/office/2006/metadata/properties" ma:root="true" ma:fieldsID="06085c0f396adb07f31be159c3804f81" ns3:_="">
    <xsd:import namespace="d9a1702b-0763-4c8d-990c-24dbb743751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a1702b-0763-4c8d-990c-24dbb74375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5B4EFFF-9C25-49D3-98CE-6A0E9EB2765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D18B3C4-6E85-4640-B4A9-01BCD75FC686}">
  <ds:schemaRefs>
    <ds:schemaRef ds:uri="d9a1702b-0763-4c8d-990c-24dbb743751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725F50A-71FB-41ED-BBE9-2454E42509C3}">
  <ds:schemaRefs>
    <ds:schemaRef ds:uri="d9a1702b-0763-4c8d-990c-24dbb743751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811</Words>
  <Application>Microsoft Office PowerPoint</Application>
  <PresentationFormat>ワイド画面</PresentationFormat>
  <Paragraphs>122</Paragraphs>
  <Slides>25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25</vt:i4>
      </vt:variant>
    </vt:vector>
  </HeadingPairs>
  <TitlesOfParts>
    <vt:vector size="34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レトロスペクト</vt:lpstr>
      <vt:lpstr>デザインの設定</vt:lpstr>
      <vt:lpstr>1_デザインの設定</vt:lpstr>
      <vt:lpstr>アレンジレシピが ブランドイメージに 与える影響</vt:lpstr>
      <vt:lpstr>研究概要</vt:lpstr>
      <vt:lpstr> これらの写真を見たことがありますか？</vt:lpstr>
      <vt:lpstr>PowerPoint プレゼンテーション</vt:lpstr>
      <vt:lpstr>現状分析 アレンジレシピを掲載している企業</vt:lpstr>
      <vt:lpstr>現状分析 アレンジレシピに対する反応</vt:lpstr>
      <vt:lpstr>現状分析</vt:lpstr>
      <vt:lpstr>現状分析</vt:lpstr>
      <vt:lpstr>現状分析（アレンジレシピの分類） 味を重視するもの</vt:lpstr>
      <vt:lpstr>現状分析（アレンジレシピの分類） 手軽に作れるもの</vt:lpstr>
      <vt:lpstr>現状分析（アレンジレシピの分類） </vt:lpstr>
      <vt:lpstr>現状分析（アレンジレシピの分類） </vt:lpstr>
      <vt:lpstr>現状分析</vt:lpstr>
      <vt:lpstr>仮説導出　 ちょい足しレシピと大胆レシピの特徴 </vt:lpstr>
      <vt:lpstr>現状分析</vt:lpstr>
      <vt:lpstr>現状分析</vt:lpstr>
      <vt:lpstr>現状分析</vt:lpstr>
      <vt:lpstr>問題意識</vt:lpstr>
      <vt:lpstr>仮説導出　 ちょい足しレシピと大胆レシピの特徴 </vt:lpstr>
      <vt:lpstr>仮説導出 </vt:lpstr>
      <vt:lpstr>仮説導出</vt:lpstr>
      <vt:lpstr>仮説導出 食シーンとは</vt:lpstr>
      <vt:lpstr>仮説導出</vt:lpstr>
      <vt:lpstr>仮説</vt:lpstr>
      <vt:lpstr>参考文献・ＵＲＬ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ホリ　ケンタ</dc:creator>
  <cp:lastModifiedBy>ホリ　ケンタ</cp:lastModifiedBy>
  <cp:revision>2</cp:revision>
  <dcterms:created xsi:type="dcterms:W3CDTF">2020-08-28T12:04:24Z</dcterms:created>
  <dcterms:modified xsi:type="dcterms:W3CDTF">2020-09-03T12:00:01Z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0x0101000306D35BD254794FB1A773C17DE767B4</vt:lpwstr>
  </property>
</Properties>
</file>